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62" r:id="rId4"/>
    <p:sldId id="269" r:id="rId5"/>
    <p:sldId id="270" r:id="rId6"/>
    <p:sldId id="257" r:id="rId7"/>
    <p:sldId id="259" r:id="rId8"/>
    <p:sldId id="260" r:id="rId9"/>
    <p:sldId id="261" r:id="rId10"/>
    <p:sldId id="263" r:id="rId11"/>
    <p:sldId id="264" r:id="rId12"/>
    <p:sldId id="265" r:id="rId13"/>
    <p:sldId id="266" r:id="rId14"/>
    <p:sldId id="267" r:id="rId15"/>
    <p:sldId id="268" r:id="rId16"/>
  </p:sldIdLst>
  <p:sldSz cx="12192000" cy="6858000"/>
  <p:notesSz cx="6858000" cy="9144000"/>
  <p:defaultTextStyle>
    <a:defPPr>
      <a:defRPr lang="en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242"/>
    <p:restoredTop sz="97030"/>
  </p:normalViewPr>
  <p:slideViewPr>
    <p:cSldViewPr snapToGrid="0">
      <p:cViewPr varScale="1">
        <p:scale>
          <a:sx n="138" d="100"/>
          <a:sy n="138" d="100"/>
        </p:scale>
        <p:origin x="192" y="1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04342A6-FCAB-3045-969D-A19CEC3CF8BD}" type="doc">
      <dgm:prSet loTypeId="urn:microsoft.com/office/officeart/2005/8/layout/hierarchy3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04BDB2E-DC2D-1647-8C8E-54AF16ADAF27}">
      <dgm:prSet phldrT="[Text]"/>
      <dgm:spPr/>
      <dgm:t>
        <a:bodyPr/>
        <a:lstStyle/>
        <a:p>
          <a:r>
            <a:rPr lang="en-US" dirty="0"/>
            <a:t>UI</a:t>
          </a:r>
        </a:p>
      </dgm:t>
    </dgm:pt>
    <dgm:pt modelId="{6E25F9DE-9B47-8E4B-A4D7-E6A0BD29B1EC}" type="parTrans" cxnId="{8CA77813-6541-F24B-A7ED-6A3D8A4ED16D}">
      <dgm:prSet/>
      <dgm:spPr/>
      <dgm:t>
        <a:bodyPr/>
        <a:lstStyle/>
        <a:p>
          <a:endParaRPr lang="en-US"/>
        </a:p>
      </dgm:t>
    </dgm:pt>
    <dgm:pt modelId="{D4F50D16-7EF7-F544-BD66-E8A3D9587591}" type="sibTrans" cxnId="{8CA77813-6541-F24B-A7ED-6A3D8A4ED16D}">
      <dgm:prSet/>
      <dgm:spPr/>
      <dgm:t>
        <a:bodyPr/>
        <a:lstStyle/>
        <a:p>
          <a:endParaRPr lang="en-US"/>
        </a:p>
      </dgm:t>
    </dgm:pt>
    <dgm:pt modelId="{F69BE748-DA4C-FE46-95FD-85E20935ADD7}">
      <dgm:prSet phldrT="[Text]"/>
      <dgm:spPr/>
      <dgm:t>
        <a:bodyPr/>
        <a:lstStyle/>
        <a:p>
          <a:r>
            <a:rPr lang="en-US" dirty="0" err="1"/>
            <a:t>绘制</a:t>
          </a:r>
          <a:endParaRPr lang="en-US" dirty="0"/>
        </a:p>
      </dgm:t>
    </dgm:pt>
    <dgm:pt modelId="{65F3F97E-6AA4-4744-8109-016AAF1D23DD}" type="parTrans" cxnId="{63114DC1-8D5E-614D-BB58-1553FBB4561F}">
      <dgm:prSet/>
      <dgm:spPr/>
      <dgm:t>
        <a:bodyPr/>
        <a:lstStyle/>
        <a:p>
          <a:endParaRPr lang="en-US"/>
        </a:p>
      </dgm:t>
    </dgm:pt>
    <dgm:pt modelId="{765C7872-4D4E-FD4E-8D5A-44CC3AF1B97B}" type="sibTrans" cxnId="{63114DC1-8D5E-614D-BB58-1553FBB4561F}">
      <dgm:prSet/>
      <dgm:spPr/>
      <dgm:t>
        <a:bodyPr/>
        <a:lstStyle/>
        <a:p>
          <a:endParaRPr lang="en-US"/>
        </a:p>
      </dgm:t>
    </dgm:pt>
    <dgm:pt modelId="{303A78AD-A302-2843-BD48-913D00D41DA9}">
      <dgm:prSet phldrT="[Text]"/>
      <dgm:spPr/>
      <dgm:t>
        <a:bodyPr/>
        <a:lstStyle/>
        <a:p>
          <a:r>
            <a:rPr lang="en-US" dirty="0" err="1"/>
            <a:t>应用启动</a:t>
          </a:r>
          <a:endParaRPr lang="en-US" dirty="0"/>
        </a:p>
      </dgm:t>
    </dgm:pt>
    <dgm:pt modelId="{044D31D2-F3E7-524C-A6E9-E00129F559F3}" type="parTrans" cxnId="{B70FCA6E-0FAF-D44B-9D56-DD280B09046B}">
      <dgm:prSet/>
      <dgm:spPr/>
      <dgm:t>
        <a:bodyPr/>
        <a:lstStyle/>
        <a:p>
          <a:endParaRPr lang="en-US"/>
        </a:p>
      </dgm:t>
    </dgm:pt>
    <dgm:pt modelId="{B5597A0B-50E3-3146-84AE-4BD5BF99C314}" type="sibTrans" cxnId="{B70FCA6E-0FAF-D44B-9D56-DD280B09046B}">
      <dgm:prSet/>
      <dgm:spPr/>
      <dgm:t>
        <a:bodyPr/>
        <a:lstStyle/>
        <a:p>
          <a:endParaRPr lang="en-US"/>
        </a:p>
      </dgm:t>
    </dgm:pt>
    <dgm:pt modelId="{A5C49FCF-A393-EE41-AC2A-0EB123F7C32E}">
      <dgm:prSet phldrT="[Text]"/>
      <dgm:spPr/>
      <dgm:t>
        <a:bodyPr/>
        <a:lstStyle/>
        <a:p>
          <a:r>
            <a:rPr lang="en-US" dirty="0" err="1"/>
            <a:t>安装启动</a:t>
          </a:r>
          <a:endParaRPr lang="en-US" dirty="0"/>
        </a:p>
      </dgm:t>
    </dgm:pt>
    <dgm:pt modelId="{C66B3BBD-58DF-954B-A3EF-EEAB93CC1DAB}" type="parTrans" cxnId="{B20447F6-5B36-714F-A20A-D908477FA7FD}">
      <dgm:prSet/>
      <dgm:spPr/>
      <dgm:t>
        <a:bodyPr/>
        <a:lstStyle/>
        <a:p>
          <a:endParaRPr lang="en-US"/>
        </a:p>
      </dgm:t>
    </dgm:pt>
    <dgm:pt modelId="{F0672BE0-B63B-5B41-B210-764893C1B992}" type="sibTrans" cxnId="{B20447F6-5B36-714F-A20A-D908477FA7FD}">
      <dgm:prSet/>
      <dgm:spPr/>
      <dgm:t>
        <a:bodyPr/>
        <a:lstStyle/>
        <a:p>
          <a:endParaRPr lang="en-US"/>
        </a:p>
      </dgm:t>
    </dgm:pt>
    <dgm:pt modelId="{08AE2DD3-CACF-DC4C-9292-E3B0E0E89525}">
      <dgm:prSet phldrT="[Text]"/>
      <dgm:spPr/>
      <dgm:t>
        <a:bodyPr/>
        <a:lstStyle/>
        <a:p>
          <a:r>
            <a:rPr lang="en-US" dirty="0" err="1"/>
            <a:t>跳转</a:t>
          </a:r>
          <a:endParaRPr lang="en-US" dirty="0"/>
        </a:p>
      </dgm:t>
    </dgm:pt>
    <dgm:pt modelId="{F7A3F9F3-C0C3-324C-B52F-63886CFBB0AC}" type="parTrans" cxnId="{FCAED3AD-4C8F-4D49-8633-F8ECCC3FE64C}">
      <dgm:prSet/>
      <dgm:spPr/>
      <dgm:t>
        <a:bodyPr/>
        <a:lstStyle/>
        <a:p>
          <a:endParaRPr lang="en-US"/>
        </a:p>
      </dgm:t>
    </dgm:pt>
    <dgm:pt modelId="{59D00AC6-1CED-D645-827B-9B9D8E4EAACB}" type="sibTrans" cxnId="{FCAED3AD-4C8F-4D49-8633-F8ECCC3FE64C}">
      <dgm:prSet/>
      <dgm:spPr/>
      <dgm:t>
        <a:bodyPr/>
        <a:lstStyle/>
        <a:p>
          <a:endParaRPr lang="en-US"/>
        </a:p>
      </dgm:t>
    </dgm:pt>
    <dgm:pt modelId="{568A6875-5F8F-3C4C-89F2-5FB47117CAE9}">
      <dgm:prSet phldrT="[Text]"/>
      <dgm:spPr/>
      <dgm:t>
        <a:bodyPr/>
        <a:lstStyle/>
        <a:p>
          <a:r>
            <a:rPr lang="en-US" dirty="0" err="1"/>
            <a:t>事件响应</a:t>
          </a:r>
          <a:endParaRPr lang="en-US" dirty="0"/>
        </a:p>
      </dgm:t>
    </dgm:pt>
    <dgm:pt modelId="{207DADB0-9504-1047-9F2A-51AD8E5E5E5A}" type="parTrans" cxnId="{6A9FC979-640E-1042-AFC4-C6D8D9F3EA0B}">
      <dgm:prSet/>
      <dgm:spPr/>
      <dgm:t>
        <a:bodyPr/>
        <a:lstStyle/>
        <a:p>
          <a:endParaRPr lang="en-US"/>
        </a:p>
      </dgm:t>
    </dgm:pt>
    <dgm:pt modelId="{D328F853-B50E-754E-866C-5C37A67C564B}" type="sibTrans" cxnId="{6A9FC979-640E-1042-AFC4-C6D8D9F3EA0B}">
      <dgm:prSet/>
      <dgm:spPr/>
      <dgm:t>
        <a:bodyPr/>
        <a:lstStyle/>
        <a:p>
          <a:endParaRPr lang="en-US"/>
        </a:p>
      </dgm:t>
    </dgm:pt>
    <dgm:pt modelId="{9837325D-F376-F941-ADC5-15F4D50BADC2}">
      <dgm:prSet phldrT="[Text]"/>
      <dgm:spPr/>
      <dgm:t>
        <a:bodyPr/>
        <a:lstStyle/>
        <a:p>
          <a:r>
            <a:rPr lang="en-US" dirty="0" err="1"/>
            <a:t>刷新</a:t>
          </a:r>
          <a:endParaRPr lang="en-US" dirty="0"/>
        </a:p>
      </dgm:t>
    </dgm:pt>
    <dgm:pt modelId="{82CBE50B-5B0F-C247-A8C7-75F4E43E5FF3}" type="parTrans" cxnId="{B36D01C7-362F-4144-8409-1394C515C8DD}">
      <dgm:prSet/>
      <dgm:spPr/>
      <dgm:t>
        <a:bodyPr/>
        <a:lstStyle/>
        <a:p>
          <a:endParaRPr lang="en-US"/>
        </a:p>
      </dgm:t>
    </dgm:pt>
    <dgm:pt modelId="{06004904-7659-204E-8156-F4E6961FE992}" type="sibTrans" cxnId="{B36D01C7-362F-4144-8409-1394C515C8DD}">
      <dgm:prSet/>
      <dgm:spPr/>
      <dgm:t>
        <a:bodyPr/>
        <a:lstStyle/>
        <a:p>
          <a:endParaRPr lang="en-US"/>
        </a:p>
      </dgm:t>
    </dgm:pt>
    <dgm:pt modelId="{42D43B9F-91A5-764F-9CFD-F7F5CD46D7EF}">
      <dgm:prSet phldrT="[Text]"/>
      <dgm:spPr/>
      <dgm:t>
        <a:bodyPr/>
        <a:lstStyle/>
        <a:p>
          <a:r>
            <a:rPr lang="en-US" dirty="0" err="1"/>
            <a:t>冷启动</a:t>
          </a:r>
          <a:endParaRPr lang="en-US" dirty="0"/>
        </a:p>
      </dgm:t>
    </dgm:pt>
    <dgm:pt modelId="{A58C06FD-6754-3C41-9E8B-6655930012E1}" type="parTrans" cxnId="{6A4A66F9-AA79-804F-BACC-8CF53F14F2E1}">
      <dgm:prSet/>
      <dgm:spPr/>
      <dgm:t>
        <a:bodyPr/>
        <a:lstStyle/>
        <a:p>
          <a:endParaRPr lang="en-US"/>
        </a:p>
      </dgm:t>
    </dgm:pt>
    <dgm:pt modelId="{4AE60E46-A4E4-5B4A-8503-000946724E96}" type="sibTrans" cxnId="{6A4A66F9-AA79-804F-BACC-8CF53F14F2E1}">
      <dgm:prSet/>
      <dgm:spPr/>
      <dgm:t>
        <a:bodyPr/>
        <a:lstStyle/>
        <a:p>
          <a:endParaRPr lang="en-US"/>
        </a:p>
      </dgm:t>
    </dgm:pt>
    <dgm:pt modelId="{66A966B7-A15C-6F48-A44B-C0B89A4A02FB}">
      <dgm:prSet phldrT="[Text]"/>
      <dgm:spPr/>
      <dgm:t>
        <a:bodyPr/>
        <a:lstStyle/>
        <a:p>
          <a:r>
            <a:rPr lang="en-US" dirty="0" err="1"/>
            <a:t>热启动</a:t>
          </a:r>
          <a:endParaRPr lang="en-US" dirty="0"/>
        </a:p>
      </dgm:t>
    </dgm:pt>
    <dgm:pt modelId="{A9DB550F-7ABC-C542-AF48-CF01AE33182E}" type="parTrans" cxnId="{5B3473F3-DE97-3F48-B357-06ACE3EA2875}">
      <dgm:prSet/>
      <dgm:spPr/>
      <dgm:t>
        <a:bodyPr/>
        <a:lstStyle/>
        <a:p>
          <a:endParaRPr lang="en-US"/>
        </a:p>
      </dgm:t>
    </dgm:pt>
    <dgm:pt modelId="{B454E8B5-625B-8342-9B22-521D08848832}" type="sibTrans" cxnId="{5B3473F3-DE97-3F48-B357-06ACE3EA2875}">
      <dgm:prSet/>
      <dgm:spPr/>
      <dgm:t>
        <a:bodyPr/>
        <a:lstStyle/>
        <a:p>
          <a:endParaRPr lang="en-US"/>
        </a:p>
      </dgm:t>
    </dgm:pt>
    <dgm:pt modelId="{985B17A8-D7BF-EC47-95FB-2BC06100125B}">
      <dgm:prSet phldrT="[Text]"/>
      <dgm:spPr/>
      <dgm:t>
        <a:bodyPr/>
        <a:lstStyle/>
        <a:p>
          <a:r>
            <a:rPr lang="en-US" dirty="0" err="1"/>
            <a:t>页面间切换</a:t>
          </a:r>
          <a:endParaRPr lang="en-US" dirty="0"/>
        </a:p>
      </dgm:t>
    </dgm:pt>
    <dgm:pt modelId="{7FD4A236-AEA3-D24B-A0B2-FF522267DD7A}" type="parTrans" cxnId="{F14B3997-E349-9D48-8465-55C59C93E264}">
      <dgm:prSet/>
      <dgm:spPr/>
      <dgm:t>
        <a:bodyPr/>
        <a:lstStyle/>
        <a:p>
          <a:endParaRPr lang="en-US"/>
        </a:p>
      </dgm:t>
    </dgm:pt>
    <dgm:pt modelId="{F3D0FF97-DB25-3640-A086-DA3C6D1AC0A7}" type="sibTrans" cxnId="{F14B3997-E349-9D48-8465-55C59C93E264}">
      <dgm:prSet/>
      <dgm:spPr/>
      <dgm:t>
        <a:bodyPr/>
        <a:lstStyle/>
        <a:p>
          <a:endParaRPr lang="en-US"/>
        </a:p>
      </dgm:t>
    </dgm:pt>
    <dgm:pt modelId="{402D10ED-0325-0E4E-945B-6DDC1B9AF972}">
      <dgm:prSet phldrT="[Text]"/>
      <dgm:spPr/>
      <dgm:t>
        <a:bodyPr/>
        <a:lstStyle/>
        <a:p>
          <a:r>
            <a:rPr lang="en-US" dirty="0" err="1"/>
            <a:t>前后台切换</a:t>
          </a:r>
          <a:endParaRPr lang="en-US" dirty="0"/>
        </a:p>
      </dgm:t>
    </dgm:pt>
    <dgm:pt modelId="{982B7D1C-4298-044D-B4CA-62C4472029BB}" type="parTrans" cxnId="{A0A50079-7B36-A745-9207-15A2776DC366}">
      <dgm:prSet/>
      <dgm:spPr/>
      <dgm:t>
        <a:bodyPr/>
        <a:lstStyle/>
        <a:p>
          <a:endParaRPr lang="en-US"/>
        </a:p>
      </dgm:t>
    </dgm:pt>
    <dgm:pt modelId="{C79AA482-5B87-9B45-BB01-DD789929FE8E}" type="sibTrans" cxnId="{A0A50079-7B36-A745-9207-15A2776DC366}">
      <dgm:prSet/>
      <dgm:spPr/>
      <dgm:t>
        <a:bodyPr/>
        <a:lstStyle/>
        <a:p>
          <a:endParaRPr lang="en-US"/>
        </a:p>
      </dgm:t>
    </dgm:pt>
    <dgm:pt modelId="{B00A7F8A-38AA-284D-8458-BFBE73758972}">
      <dgm:prSet phldrT="[Text]"/>
      <dgm:spPr/>
      <dgm:t>
        <a:bodyPr/>
        <a:lstStyle/>
        <a:p>
          <a:r>
            <a:rPr lang="en-US" dirty="0" err="1"/>
            <a:t>按键</a:t>
          </a:r>
          <a:endParaRPr lang="en-US" dirty="0"/>
        </a:p>
      </dgm:t>
    </dgm:pt>
    <dgm:pt modelId="{7CAE3C21-42F6-B845-8C7E-C6E687E7182D}" type="parTrans" cxnId="{A4EC31EA-2FC7-E74F-8F25-86A6CC07CD18}">
      <dgm:prSet/>
      <dgm:spPr/>
      <dgm:t>
        <a:bodyPr/>
        <a:lstStyle/>
        <a:p>
          <a:endParaRPr lang="en-US"/>
        </a:p>
      </dgm:t>
    </dgm:pt>
    <dgm:pt modelId="{067AC48A-F98B-234D-B0F5-0AF130FA40B2}" type="sibTrans" cxnId="{A4EC31EA-2FC7-E74F-8F25-86A6CC07CD18}">
      <dgm:prSet/>
      <dgm:spPr/>
      <dgm:t>
        <a:bodyPr/>
        <a:lstStyle/>
        <a:p>
          <a:endParaRPr lang="en-US"/>
        </a:p>
      </dgm:t>
    </dgm:pt>
    <dgm:pt modelId="{2F3DD5F1-44B7-3447-89CB-707F8E13F8A9}">
      <dgm:prSet phldrT="[Text]"/>
      <dgm:spPr/>
      <dgm:t>
        <a:bodyPr/>
        <a:lstStyle/>
        <a:p>
          <a:r>
            <a:rPr lang="en-US" dirty="0" err="1"/>
            <a:t>系统事件</a:t>
          </a:r>
          <a:endParaRPr lang="en-US" dirty="0"/>
        </a:p>
      </dgm:t>
    </dgm:pt>
    <dgm:pt modelId="{1738ED36-9DBD-864B-9A25-7603C5D5D955}" type="parTrans" cxnId="{32461215-189E-EE41-9480-E2AAA007C1B0}">
      <dgm:prSet/>
      <dgm:spPr/>
      <dgm:t>
        <a:bodyPr/>
        <a:lstStyle/>
        <a:p>
          <a:endParaRPr lang="en-US"/>
        </a:p>
      </dgm:t>
    </dgm:pt>
    <dgm:pt modelId="{7CAC66AB-C554-294A-A5F1-23156392DE61}" type="sibTrans" cxnId="{32461215-189E-EE41-9480-E2AAA007C1B0}">
      <dgm:prSet/>
      <dgm:spPr/>
      <dgm:t>
        <a:bodyPr/>
        <a:lstStyle/>
        <a:p>
          <a:endParaRPr lang="en-US"/>
        </a:p>
      </dgm:t>
    </dgm:pt>
    <dgm:pt modelId="{A2C9BD43-0184-7A4D-A940-DA84F69489DB}">
      <dgm:prSet phldrT="[Text]"/>
      <dgm:spPr/>
      <dgm:t>
        <a:bodyPr/>
        <a:lstStyle/>
        <a:p>
          <a:r>
            <a:rPr lang="en-US" dirty="0" err="1"/>
            <a:t>滑动</a:t>
          </a:r>
          <a:endParaRPr lang="en-US" dirty="0"/>
        </a:p>
      </dgm:t>
    </dgm:pt>
    <dgm:pt modelId="{FA8DF57B-96B1-884E-A9AE-ACA94DDD8DAD}" type="parTrans" cxnId="{8563053B-9FA2-C346-BA2F-752D17FF12CA}">
      <dgm:prSet/>
      <dgm:spPr/>
      <dgm:t>
        <a:bodyPr/>
        <a:lstStyle/>
        <a:p>
          <a:endParaRPr lang="en-US"/>
        </a:p>
      </dgm:t>
    </dgm:pt>
    <dgm:pt modelId="{915F8067-27D2-0748-90D0-4EE72608D4C0}" type="sibTrans" cxnId="{8563053B-9FA2-C346-BA2F-752D17FF12CA}">
      <dgm:prSet/>
      <dgm:spPr/>
      <dgm:t>
        <a:bodyPr/>
        <a:lstStyle/>
        <a:p>
          <a:endParaRPr lang="en-US"/>
        </a:p>
      </dgm:t>
    </dgm:pt>
    <dgm:pt modelId="{A56AEC1B-F7CD-B441-9CAE-14C179A3C837}" type="pres">
      <dgm:prSet presAssocID="{C04342A6-FCAB-3045-969D-A19CEC3CF8BD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3913C538-0468-4E40-9D16-A31F995CEE71}" type="pres">
      <dgm:prSet presAssocID="{A04BDB2E-DC2D-1647-8C8E-54AF16ADAF27}" presName="root" presStyleCnt="0"/>
      <dgm:spPr/>
    </dgm:pt>
    <dgm:pt modelId="{20C6038E-034B-2544-9938-799F97FD7859}" type="pres">
      <dgm:prSet presAssocID="{A04BDB2E-DC2D-1647-8C8E-54AF16ADAF27}" presName="rootComposite" presStyleCnt="0"/>
      <dgm:spPr/>
    </dgm:pt>
    <dgm:pt modelId="{D378BFFE-D2FD-DF4B-8D32-C5F2B78EC54D}" type="pres">
      <dgm:prSet presAssocID="{A04BDB2E-DC2D-1647-8C8E-54AF16ADAF27}" presName="rootText" presStyleLbl="node1" presStyleIdx="0" presStyleCnt="4"/>
      <dgm:spPr/>
    </dgm:pt>
    <dgm:pt modelId="{71EC1811-4EFA-B246-AAAB-9B66A1E68A44}" type="pres">
      <dgm:prSet presAssocID="{A04BDB2E-DC2D-1647-8C8E-54AF16ADAF27}" presName="rootConnector" presStyleLbl="node1" presStyleIdx="0" presStyleCnt="4"/>
      <dgm:spPr/>
    </dgm:pt>
    <dgm:pt modelId="{8E923C30-E5FD-DD4D-8A8E-D503E965DAFA}" type="pres">
      <dgm:prSet presAssocID="{A04BDB2E-DC2D-1647-8C8E-54AF16ADAF27}" presName="childShape" presStyleCnt="0"/>
      <dgm:spPr/>
    </dgm:pt>
    <dgm:pt modelId="{4CB42BAC-E923-E54E-B29F-358613AAECAC}" type="pres">
      <dgm:prSet presAssocID="{65F3F97E-6AA4-4744-8109-016AAF1D23DD}" presName="Name13" presStyleLbl="parChTrans1D2" presStyleIdx="0" presStyleCnt="10"/>
      <dgm:spPr/>
    </dgm:pt>
    <dgm:pt modelId="{67FC6A05-CFF1-F54B-870B-6A8D26B31A21}" type="pres">
      <dgm:prSet presAssocID="{F69BE748-DA4C-FE46-95FD-85E20935ADD7}" presName="childText" presStyleLbl="bgAcc1" presStyleIdx="0" presStyleCnt="10">
        <dgm:presLayoutVars>
          <dgm:bulletEnabled val="1"/>
        </dgm:presLayoutVars>
      </dgm:prSet>
      <dgm:spPr/>
    </dgm:pt>
    <dgm:pt modelId="{5D940C37-24E8-C546-880B-4027674D9AB7}" type="pres">
      <dgm:prSet presAssocID="{82CBE50B-5B0F-C247-A8C7-75F4E43E5FF3}" presName="Name13" presStyleLbl="parChTrans1D2" presStyleIdx="1" presStyleCnt="10"/>
      <dgm:spPr/>
    </dgm:pt>
    <dgm:pt modelId="{F4FF95DC-B2DA-C441-8DC2-F41072F62388}" type="pres">
      <dgm:prSet presAssocID="{9837325D-F376-F941-ADC5-15F4D50BADC2}" presName="childText" presStyleLbl="bgAcc1" presStyleIdx="1" presStyleCnt="10">
        <dgm:presLayoutVars>
          <dgm:bulletEnabled val="1"/>
        </dgm:presLayoutVars>
      </dgm:prSet>
      <dgm:spPr/>
    </dgm:pt>
    <dgm:pt modelId="{21B0E36D-313F-3A4F-920E-0E009A0EE47D}" type="pres">
      <dgm:prSet presAssocID="{303A78AD-A302-2843-BD48-913D00D41DA9}" presName="root" presStyleCnt="0"/>
      <dgm:spPr/>
    </dgm:pt>
    <dgm:pt modelId="{CAFF37A1-2DAB-3140-B464-477DAF251B77}" type="pres">
      <dgm:prSet presAssocID="{303A78AD-A302-2843-BD48-913D00D41DA9}" presName="rootComposite" presStyleCnt="0"/>
      <dgm:spPr/>
    </dgm:pt>
    <dgm:pt modelId="{96ADDFDF-E16A-2A4D-937F-A05F16BA6B97}" type="pres">
      <dgm:prSet presAssocID="{303A78AD-A302-2843-BD48-913D00D41DA9}" presName="rootText" presStyleLbl="node1" presStyleIdx="1" presStyleCnt="4"/>
      <dgm:spPr/>
    </dgm:pt>
    <dgm:pt modelId="{D8733549-4036-594B-8E18-8562CE0CB4EC}" type="pres">
      <dgm:prSet presAssocID="{303A78AD-A302-2843-BD48-913D00D41DA9}" presName="rootConnector" presStyleLbl="node1" presStyleIdx="1" presStyleCnt="4"/>
      <dgm:spPr/>
    </dgm:pt>
    <dgm:pt modelId="{9EF4BAF0-E540-6E4C-B01E-411981F3ED9C}" type="pres">
      <dgm:prSet presAssocID="{303A78AD-A302-2843-BD48-913D00D41DA9}" presName="childShape" presStyleCnt="0"/>
      <dgm:spPr/>
    </dgm:pt>
    <dgm:pt modelId="{AE62001F-7E96-7F42-A910-3B5ABEF1F7D8}" type="pres">
      <dgm:prSet presAssocID="{C66B3BBD-58DF-954B-A3EF-EEAB93CC1DAB}" presName="Name13" presStyleLbl="parChTrans1D2" presStyleIdx="2" presStyleCnt="10"/>
      <dgm:spPr/>
    </dgm:pt>
    <dgm:pt modelId="{1AD32970-C70F-1646-8816-C88E29F40415}" type="pres">
      <dgm:prSet presAssocID="{A5C49FCF-A393-EE41-AC2A-0EB123F7C32E}" presName="childText" presStyleLbl="bgAcc1" presStyleIdx="2" presStyleCnt="10">
        <dgm:presLayoutVars>
          <dgm:bulletEnabled val="1"/>
        </dgm:presLayoutVars>
      </dgm:prSet>
      <dgm:spPr/>
    </dgm:pt>
    <dgm:pt modelId="{57E9A152-5C7C-0A46-B5FA-8C8854ACD0EC}" type="pres">
      <dgm:prSet presAssocID="{A58C06FD-6754-3C41-9E8B-6655930012E1}" presName="Name13" presStyleLbl="parChTrans1D2" presStyleIdx="3" presStyleCnt="10"/>
      <dgm:spPr/>
    </dgm:pt>
    <dgm:pt modelId="{5B7D56F7-AD87-EA47-BE69-11768DF58532}" type="pres">
      <dgm:prSet presAssocID="{42D43B9F-91A5-764F-9CFD-F7F5CD46D7EF}" presName="childText" presStyleLbl="bgAcc1" presStyleIdx="3" presStyleCnt="10">
        <dgm:presLayoutVars>
          <dgm:bulletEnabled val="1"/>
        </dgm:presLayoutVars>
      </dgm:prSet>
      <dgm:spPr/>
    </dgm:pt>
    <dgm:pt modelId="{9D8E5B7B-4B14-C046-ACF2-10ABF3B7110C}" type="pres">
      <dgm:prSet presAssocID="{A9DB550F-7ABC-C542-AF48-CF01AE33182E}" presName="Name13" presStyleLbl="parChTrans1D2" presStyleIdx="4" presStyleCnt="10"/>
      <dgm:spPr/>
    </dgm:pt>
    <dgm:pt modelId="{65E47CED-5EA3-454E-B590-F296A643E0D3}" type="pres">
      <dgm:prSet presAssocID="{66A966B7-A15C-6F48-A44B-C0B89A4A02FB}" presName="childText" presStyleLbl="bgAcc1" presStyleIdx="4" presStyleCnt="10">
        <dgm:presLayoutVars>
          <dgm:bulletEnabled val="1"/>
        </dgm:presLayoutVars>
      </dgm:prSet>
      <dgm:spPr/>
    </dgm:pt>
    <dgm:pt modelId="{7190CD16-C0E8-CA46-8952-6578DBF283E0}" type="pres">
      <dgm:prSet presAssocID="{08AE2DD3-CACF-DC4C-9292-E3B0E0E89525}" presName="root" presStyleCnt="0"/>
      <dgm:spPr/>
    </dgm:pt>
    <dgm:pt modelId="{C7AE0CAC-A101-B748-AF21-E76CDF6F644F}" type="pres">
      <dgm:prSet presAssocID="{08AE2DD3-CACF-DC4C-9292-E3B0E0E89525}" presName="rootComposite" presStyleCnt="0"/>
      <dgm:spPr/>
    </dgm:pt>
    <dgm:pt modelId="{6A9E983F-109B-214D-A772-AB48E64A20EF}" type="pres">
      <dgm:prSet presAssocID="{08AE2DD3-CACF-DC4C-9292-E3B0E0E89525}" presName="rootText" presStyleLbl="node1" presStyleIdx="2" presStyleCnt="4"/>
      <dgm:spPr/>
    </dgm:pt>
    <dgm:pt modelId="{FE47DAF0-DB22-C944-890F-1185D2B9E049}" type="pres">
      <dgm:prSet presAssocID="{08AE2DD3-CACF-DC4C-9292-E3B0E0E89525}" presName="rootConnector" presStyleLbl="node1" presStyleIdx="2" presStyleCnt="4"/>
      <dgm:spPr/>
    </dgm:pt>
    <dgm:pt modelId="{022B5D75-7537-7944-803E-30B9218AEA76}" type="pres">
      <dgm:prSet presAssocID="{08AE2DD3-CACF-DC4C-9292-E3B0E0E89525}" presName="childShape" presStyleCnt="0"/>
      <dgm:spPr/>
    </dgm:pt>
    <dgm:pt modelId="{F274B64D-1883-DD41-85E5-201E67879454}" type="pres">
      <dgm:prSet presAssocID="{7FD4A236-AEA3-D24B-A0B2-FF522267DD7A}" presName="Name13" presStyleLbl="parChTrans1D2" presStyleIdx="5" presStyleCnt="10"/>
      <dgm:spPr/>
    </dgm:pt>
    <dgm:pt modelId="{052A335C-4159-474A-9C88-5B72A2076319}" type="pres">
      <dgm:prSet presAssocID="{985B17A8-D7BF-EC47-95FB-2BC06100125B}" presName="childText" presStyleLbl="bgAcc1" presStyleIdx="5" presStyleCnt="10">
        <dgm:presLayoutVars>
          <dgm:bulletEnabled val="1"/>
        </dgm:presLayoutVars>
      </dgm:prSet>
      <dgm:spPr/>
    </dgm:pt>
    <dgm:pt modelId="{2DA381EC-288F-4A47-B3C5-AD978DCD7B49}" type="pres">
      <dgm:prSet presAssocID="{982B7D1C-4298-044D-B4CA-62C4472029BB}" presName="Name13" presStyleLbl="parChTrans1D2" presStyleIdx="6" presStyleCnt="10"/>
      <dgm:spPr/>
    </dgm:pt>
    <dgm:pt modelId="{6781052B-3117-EB41-99D8-FCCDC3C756D9}" type="pres">
      <dgm:prSet presAssocID="{402D10ED-0325-0E4E-945B-6DDC1B9AF972}" presName="childText" presStyleLbl="bgAcc1" presStyleIdx="6" presStyleCnt="10">
        <dgm:presLayoutVars>
          <dgm:bulletEnabled val="1"/>
        </dgm:presLayoutVars>
      </dgm:prSet>
      <dgm:spPr/>
    </dgm:pt>
    <dgm:pt modelId="{54A20659-3CAB-234B-9A67-7A92362A9726}" type="pres">
      <dgm:prSet presAssocID="{568A6875-5F8F-3C4C-89F2-5FB47117CAE9}" presName="root" presStyleCnt="0"/>
      <dgm:spPr/>
    </dgm:pt>
    <dgm:pt modelId="{96439626-71C4-D54C-A5B9-EE816A73A479}" type="pres">
      <dgm:prSet presAssocID="{568A6875-5F8F-3C4C-89F2-5FB47117CAE9}" presName="rootComposite" presStyleCnt="0"/>
      <dgm:spPr/>
    </dgm:pt>
    <dgm:pt modelId="{E0A823F0-F5A7-784D-9839-1FF6078D4B6B}" type="pres">
      <dgm:prSet presAssocID="{568A6875-5F8F-3C4C-89F2-5FB47117CAE9}" presName="rootText" presStyleLbl="node1" presStyleIdx="3" presStyleCnt="4"/>
      <dgm:spPr/>
    </dgm:pt>
    <dgm:pt modelId="{E4BB0EBC-0305-AB4C-884D-CC0353497F58}" type="pres">
      <dgm:prSet presAssocID="{568A6875-5F8F-3C4C-89F2-5FB47117CAE9}" presName="rootConnector" presStyleLbl="node1" presStyleIdx="3" presStyleCnt="4"/>
      <dgm:spPr/>
    </dgm:pt>
    <dgm:pt modelId="{086791EB-CB63-B842-A6D8-C37783616C69}" type="pres">
      <dgm:prSet presAssocID="{568A6875-5F8F-3C4C-89F2-5FB47117CAE9}" presName="childShape" presStyleCnt="0"/>
      <dgm:spPr/>
    </dgm:pt>
    <dgm:pt modelId="{16BEB072-7F5B-0F40-BA30-C3941E191073}" type="pres">
      <dgm:prSet presAssocID="{7CAE3C21-42F6-B845-8C7E-C6E687E7182D}" presName="Name13" presStyleLbl="parChTrans1D2" presStyleIdx="7" presStyleCnt="10"/>
      <dgm:spPr/>
    </dgm:pt>
    <dgm:pt modelId="{3CFEB9BD-A97B-F24B-8129-50FD59D49113}" type="pres">
      <dgm:prSet presAssocID="{B00A7F8A-38AA-284D-8458-BFBE73758972}" presName="childText" presStyleLbl="bgAcc1" presStyleIdx="7" presStyleCnt="10">
        <dgm:presLayoutVars>
          <dgm:bulletEnabled val="1"/>
        </dgm:presLayoutVars>
      </dgm:prSet>
      <dgm:spPr/>
    </dgm:pt>
    <dgm:pt modelId="{DB403226-AB61-6A47-BD54-0B3652DEED54}" type="pres">
      <dgm:prSet presAssocID="{1738ED36-9DBD-864B-9A25-7603C5D5D955}" presName="Name13" presStyleLbl="parChTrans1D2" presStyleIdx="8" presStyleCnt="10"/>
      <dgm:spPr/>
    </dgm:pt>
    <dgm:pt modelId="{A0619E13-E973-E843-89ED-6BC37C1610F8}" type="pres">
      <dgm:prSet presAssocID="{2F3DD5F1-44B7-3447-89CB-707F8E13F8A9}" presName="childText" presStyleLbl="bgAcc1" presStyleIdx="8" presStyleCnt="10">
        <dgm:presLayoutVars>
          <dgm:bulletEnabled val="1"/>
        </dgm:presLayoutVars>
      </dgm:prSet>
      <dgm:spPr/>
    </dgm:pt>
    <dgm:pt modelId="{10F0AF50-81D2-5244-9EB3-43F8416C51B7}" type="pres">
      <dgm:prSet presAssocID="{FA8DF57B-96B1-884E-A9AE-ACA94DDD8DAD}" presName="Name13" presStyleLbl="parChTrans1D2" presStyleIdx="9" presStyleCnt="10"/>
      <dgm:spPr/>
    </dgm:pt>
    <dgm:pt modelId="{C735165D-4B68-6A49-A59E-649B99A41A4B}" type="pres">
      <dgm:prSet presAssocID="{A2C9BD43-0184-7A4D-A940-DA84F69489DB}" presName="childText" presStyleLbl="bgAcc1" presStyleIdx="9" presStyleCnt="10">
        <dgm:presLayoutVars>
          <dgm:bulletEnabled val="1"/>
        </dgm:presLayoutVars>
      </dgm:prSet>
      <dgm:spPr/>
    </dgm:pt>
  </dgm:ptLst>
  <dgm:cxnLst>
    <dgm:cxn modelId="{34424A0C-417A-3441-ABBB-388F40824EB8}" type="presOf" srcId="{A2C9BD43-0184-7A4D-A940-DA84F69489DB}" destId="{C735165D-4B68-6A49-A59E-649B99A41A4B}" srcOrd="0" destOrd="0" presId="urn:microsoft.com/office/officeart/2005/8/layout/hierarchy3"/>
    <dgm:cxn modelId="{C6BDF212-96DE-F44E-B7DD-4171B0CE8E8E}" type="presOf" srcId="{7FD4A236-AEA3-D24B-A0B2-FF522267DD7A}" destId="{F274B64D-1883-DD41-85E5-201E67879454}" srcOrd="0" destOrd="0" presId="urn:microsoft.com/office/officeart/2005/8/layout/hierarchy3"/>
    <dgm:cxn modelId="{8CA77813-6541-F24B-A7ED-6A3D8A4ED16D}" srcId="{C04342A6-FCAB-3045-969D-A19CEC3CF8BD}" destId="{A04BDB2E-DC2D-1647-8C8E-54AF16ADAF27}" srcOrd="0" destOrd="0" parTransId="{6E25F9DE-9B47-8E4B-A4D7-E6A0BD29B1EC}" sibTransId="{D4F50D16-7EF7-F544-BD66-E8A3D9587591}"/>
    <dgm:cxn modelId="{32461215-189E-EE41-9480-E2AAA007C1B0}" srcId="{568A6875-5F8F-3C4C-89F2-5FB47117CAE9}" destId="{2F3DD5F1-44B7-3447-89CB-707F8E13F8A9}" srcOrd="1" destOrd="0" parTransId="{1738ED36-9DBD-864B-9A25-7603C5D5D955}" sibTransId="{7CAC66AB-C554-294A-A5F1-23156392DE61}"/>
    <dgm:cxn modelId="{8FAFB419-7B69-104D-985C-B27511F883D8}" type="presOf" srcId="{42D43B9F-91A5-764F-9CFD-F7F5CD46D7EF}" destId="{5B7D56F7-AD87-EA47-BE69-11768DF58532}" srcOrd="0" destOrd="0" presId="urn:microsoft.com/office/officeart/2005/8/layout/hierarchy3"/>
    <dgm:cxn modelId="{D010021E-41D8-D840-B7B1-C8C60B73DCDC}" type="presOf" srcId="{08AE2DD3-CACF-DC4C-9292-E3B0E0E89525}" destId="{6A9E983F-109B-214D-A772-AB48E64A20EF}" srcOrd="0" destOrd="0" presId="urn:microsoft.com/office/officeart/2005/8/layout/hierarchy3"/>
    <dgm:cxn modelId="{9B23071E-1CE5-7443-9532-2A447F980F62}" type="presOf" srcId="{568A6875-5F8F-3C4C-89F2-5FB47117CAE9}" destId="{E0A823F0-F5A7-784D-9839-1FF6078D4B6B}" srcOrd="0" destOrd="0" presId="urn:microsoft.com/office/officeart/2005/8/layout/hierarchy3"/>
    <dgm:cxn modelId="{02742620-83E9-1F40-B3F3-C7884F9DA7A3}" type="presOf" srcId="{568A6875-5F8F-3C4C-89F2-5FB47117CAE9}" destId="{E4BB0EBC-0305-AB4C-884D-CC0353497F58}" srcOrd="1" destOrd="0" presId="urn:microsoft.com/office/officeart/2005/8/layout/hierarchy3"/>
    <dgm:cxn modelId="{8A061821-AFFC-4E44-B6A3-E5D193BAD84A}" type="presOf" srcId="{FA8DF57B-96B1-884E-A9AE-ACA94DDD8DAD}" destId="{10F0AF50-81D2-5244-9EB3-43F8416C51B7}" srcOrd="0" destOrd="0" presId="urn:microsoft.com/office/officeart/2005/8/layout/hierarchy3"/>
    <dgm:cxn modelId="{75501325-77F7-7545-BDA5-873A806B127D}" type="presOf" srcId="{1738ED36-9DBD-864B-9A25-7603C5D5D955}" destId="{DB403226-AB61-6A47-BD54-0B3652DEED54}" srcOrd="0" destOrd="0" presId="urn:microsoft.com/office/officeart/2005/8/layout/hierarchy3"/>
    <dgm:cxn modelId="{61406725-E6F9-1348-8F08-643C18CDB0B0}" type="presOf" srcId="{985B17A8-D7BF-EC47-95FB-2BC06100125B}" destId="{052A335C-4159-474A-9C88-5B72A2076319}" srcOrd="0" destOrd="0" presId="urn:microsoft.com/office/officeart/2005/8/layout/hierarchy3"/>
    <dgm:cxn modelId="{61A83534-6C77-A44C-A9EC-A240C3DE9180}" type="presOf" srcId="{2F3DD5F1-44B7-3447-89CB-707F8E13F8A9}" destId="{A0619E13-E973-E843-89ED-6BC37C1610F8}" srcOrd="0" destOrd="0" presId="urn:microsoft.com/office/officeart/2005/8/layout/hierarchy3"/>
    <dgm:cxn modelId="{8563053B-9FA2-C346-BA2F-752D17FF12CA}" srcId="{568A6875-5F8F-3C4C-89F2-5FB47117CAE9}" destId="{A2C9BD43-0184-7A4D-A940-DA84F69489DB}" srcOrd="2" destOrd="0" parTransId="{FA8DF57B-96B1-884E-A9AE-ACA94DDD8DAD}" sibTransId="{915F8067-27D2-0748-90D0-4EE72608D4C0}"/>
    <dgm:cxn modelId="{9666904C-1710-0A43-8191-128FF4504F80}" type="presOf" srcId="{303A78AD-A302-2843-BD48-913D00D41DA9}" destId="{D8733549-4036-594B-8E18-8562CE0CB4EC}" srcOrd="1" destOrd="0" presId="urn:microsoft.com/office/officeart/2005/8/layout/hierarchy3"/>
    <dgm:cxn modelId="{B5B7A652-1994-9543-8FCC-2118557576BB}" type="presOf" srcId="{08AE2DD3-CACF-DC4C-9292-E3B0E0E89525}" destId="{FE47DAF0-DB22-C944-890F-1185D2B9E049}" srcOrd="1" destOrd="0" presId="urn:microsoft.com/office/officeart/2005/8/layout/hierarchy3"/>
    <dgm:cxn modelId="{46518D56-0516-D743-BAA2-34B601BBC354}" type="presOf" srcId="{F69BE748-DA4C-FE46-95FD-85E20935ADD7}" destId="{67FC6A05-CFF1-F54B-870B-6A8D26B31A21}" srcOrd="0" destOrd="0" presId="urn:microsoft.com/office/officeart/2005/8/layout/hierarchy3"/>
    <dgm:cxn modelId="{B70FCA6E-0FAF-D44B-9D56-DD280B09046B}" srcId="{C04342A6-FCAB-3045-969D-A19CEC3CF8BD}" destId="{303A78AD-A302-2843-BD48-913D00D41DA9}" srcOrd="1" destOrd="0" parTransId="{044D31D2-F3E7-524C-A6E9-E00129F559F3}" sibTransId="{B5597A0B-50E3-3146-84AE-4BD5BF99C314}"/>
    <dgm:cxn modelId="{27BBB771-EF16-4944-BD78-364E5A30ABB7}" type="presOf" srcId="{A5C49FCF-A393-EE41-AC2A-0EB123F7C32E}" destId="{1AD32970-C70F-1646-8816-C88E29F40415}" srcOrd="0" destOrd="0" presId="urn:microsoft.com/office/officeart/2005/8/layout/hierarchy3"/>
    <dgm:cxn modelId="{40EF4174-2727-C743-8241-4617DF0172ED}" type="presOf" srcId="{82CBE50B-5B0F-C247-A8C7-75F4E43E5FF3}" destId="{5D940C37-24E8-C546-880B-4027674D9AB7}" srcOrd="0" destOrd="0" presId="urn:microsoft.com/office/officeart/2005/8/layout/hierarchy3"/>
    <dgm:cxn modelId="{A0A50079-7B36-A745-9207-15A2776DC366}" srcId="{08AE2DD3-CACF-DC4C-9292-E3B0E0E89525}" destId="{402D10ED-0325-0E4E-945B-6DDC1B9AF972}" srcOrd="1" destOrd="0" parTransId="{982B7D1C-4298-044D-B4CA-62C4472029BB}" sibTransId="{C79AA482-5B87-9B45-BB01-DD789929FE8E}"/>
    <dgm:cxn modelId="{6A9FC979-640E-1042-AFC4-C6D8D9F3EA0B}" srcId="{C04342A6-FCAB-3045-969D-A19CEC3CF8BD}" destId="{568A6875-5F8F-3C4C-89F2-5FB47117CAE9}" srcOrd="3" destOrd="0" parTransId="{207DADB0-9504-1047-9F2A-51AD8E5E5E5A}" sibTransId="{D328F853-B50E-754E-866C-5C37A67C564B}"/>
    <dgm:cxn modelId="{1E3C527C-B7A3-9247-ACFE-4DB1E8551C31}" type="presOf" srcId="{65F3F97E-6AA4-4744-8109-016AAF1D23DD}" destId="{4CB42BAC-E923-E54E-B29F-358613AAECAC}" srcOrd="0" destOrd="0" presId="urn:microsoft.com/office/officeart/2005/8/layout/hierarchy3"/>
    <dgm:cxn modelId="{0A07C47D-13B6-5C44-90D2-B59B45B09377}" type="presOf" srcId="{982B7D1C-4298-044D-B4CA-62C4472029BB}" destId="{2DA381EC-288F-4A47-B3C5-AD978DCD7B49}" srcOrd="0" destOrd="0" presId="urn:microsoft.com/office/officeart/2005/8/layout/hierarchy3"/>
    <dgm:cxn modelId="{8D9FD37E-A643-9540-B6C8-898A4EA1B033}" type="presOf" srcId="{9837325D-F376-F941-ADC5-15F4D50BADC2}" destId="{F4FF95DC-B2DA-C441-8DC2-F41072F62388}" srcOrd="0" destOrd="0" presId="urn:microsoft.com/office/officeart/2005/8/layout/hierarchy3"/>
    <dgm:cxn modelId="{25C5168D-978C-AE4C-8CD6-915DC3122434}" type="presOf" srcId="{A04BDB2E-DC2D-1647-8C8E-54AF16ADAF27}" destId="{D378BFFE-D2FD-DF4B-8D32-C5F2B78EC54D}" srcOrd="0" destOrd="0" presId="urn:microsoft.com/office/officeart/2005/8/layout/hierarchy3"/>
    <dgm:cxn modelId="{F14B3997-E349-9D48-8465-55C59C93E264}" srcId="{08AE2DD3-CACF-DC4C-9292-E3B0E0E89525}" destId="{985B17A8-D7BF-EC47-95FB-2BC06100125B}" srcOrd="0" destOrd="0" parTransId="{7FD4A236-AEA3-D24B-A0B2-FF522267DD7A}" sibTransId="{F3D0FF97-DB25-3640-A086-DA3C6D1AC0A7}"/>
    <dgm:cxn modelId="{F89DD097-E13D-244E-A8FB-653E28AA3E34}" type="presOf" srcId="{C66B3BBD-58DF-954B-A3EF-EEAB93CC1DAB}" destId="{AE62001F-7E96-7F42-A910-3B5ABEF1F7D8}" srcOrd="0" destOrd="0" presId="urn:microsoft.com/office/officeart/2005/8/layout/hierarchy3"/>
    <dgm:cxn modelId="{3C14C4A3-29AF-4945-8957-14A428DC1051}" type="presOf" srcId="{A58C06FD-6754-3C41-9E8B-6655930012E1}" destId="{57E9A152-5C7C-0A46-B5FA-8C8854ACD0EC}" srcOrd="0" destOrd="0" presId="urn:microsoft.com/office/officeart/2005/8/layout/hierarchy3"/>
    <dgm:cxn modelId="{FFD7F4AB-569E-104F-86A1-A839243FC7F8}" type="presOf" srcId="{A9DB550F-7ABC-C542-AF48-CF01AE33182E}" destId="{9D8E5B7B-4B14-C046-ACF2-10ABF3B7110C}" srcOrd="0" destOrd="0" presId="urn:microsoft.com/office/officeart/2005/8/layout/hierarchy3"/>
    <dgm:cxn modelId="{FCAED3AD-4C8F-4D49-8633-F8ECCC3FE64C}" srcId="{C04342A6-FCAB-3045-969D-A19CEC3CF8BD}" destId="{08AE2DD3-CACF-DC4C-9292-E3B0E0E89525}" srcOrd="2" destOrd="0" parTransId="{F7A3F9F3-C0C3-324C-B52F-63886CFBB0AC}" sibTransId="{59D00AC6-1CED-D645-827B-9B9D8E4EAACB}"/>
    <dgm:cxn modelId="{837BC8AE-8B68-2140-99B9-796EFAA32D2F}" type="presOf" srcId="{303A78AD-A302-2843-BD48-913D00D41DA9}" destId="{96ADDFDF-E16A-2A4D-937F-A05F16BA6B97}" srcOrd="0" destOrd="0" presId="urn:microsoft.com/office/officeart/2005/8/layout/hierarchy3"/>
    <dgm:cxn modelId="{F2E2D1B4-2C02-9444-9D3A-EF391BAF4AE9}" type="presOf" srcId="{7CAE3C21-42F6-B845-8C7E-C6E687E7182D}" destId="{16BEB072-7F5B-0F40-BA30-C3941E191073}" srcOrd="0" destOrd="0" presId="urn:microsoft.com/office/officeart/2005/8/layout/hierarchy3"/>
    <dgm:cxn modelId="{63114DC1-8D5E-614D-BB58-1553FBB4561F}" srcId="{A04BDB2E-DC2D-1647-8C8E-54AF16ADAF27}" destId="{F69BE748-DA4C-FE46-95FD-85E20935ADD7}" srcOrd="0" destOrd="0" parTransId="{65F3F97E-6AA4-4744-8109-016AAF1D23DD}" sibTransId="{765C7872-4D4E-FD4E-8D5A-44CC3AF1B97B}"/>
    <dgm:cxn modelId="{E200B6C4-1E80-F04E-92BA-ECE3C72DAB09}" type="presOf" srcId="{402D10ED-0325-0E4E-945B-6DDC1B9AF972}" destId="{6781052B-3117-EB41-99D8-FCCDC3C756D9}" srcOrd="0" destOrd="0" presId="urn:microsoft.com/office/officeart/2005/8/layout/hierarchy3"/>
    <dgm:cxn modelId="{B36D01C7-362F-4144-8409-1394C515C8DD}" srcId="{A04BDB2E-DC2D-1647-8C8E-54AF16ADAF27}" destId="{9837325D-F376-F941-ADC5-15F4D50BADC2}" srcOrd="1" destOrd="0" parTransId="{82CBE50B-5B0F-C247-A8C7-75F4E43E5FF3}" sibTransId="{06004904-7659-204E-8156-F4E6961FE992}"/>
    <dgm:cxn modelId="{5C2396E1-592E-3F41-BBAE-5C601B0A9F9B}" type="presOf" srcId="{C04342A6-FCAB-3045-969D-A19CEC3CF8BD}" destId="{A56AEC1B-F7CD-B441-9CAE-14C179A3C837}" srcOrd="0" destOrd="0" presId="urn:microsoft.com/office/officeart/2005/8/layout/hierarchy3"/>
    <dgm:cxn modelId="{A4EC31EA-2FC7-E74F-8F25-86A6CC07CD18}" srcId="{568A6875-5F8F-3C4C-89F2-5FB47117CAE9}" destId="{B00A7F8A-38AA-284D-8458-BFBE73758972}" srcOrd="0" destOrd="0" parTransId="{7CAE3C21-42F6-B845-8C7E-C6E687E7182D}" sibTransId="{067AC48A-F98B-234D-B0F5-0AF130FA40B2}"/>
    <dgm:cxn modelId="{5B3473F3-DE97-3F48-B357-06ACE3EA2875}" srcId="{303A78AD-A302-2843-BD48-913D00D41DA9}" destId="{66A966B7-A15C-6F48-A44B-C0B89A4A02FB}" srcOrd="2" destOrd="0" parTransId="{A9DB550F-7ABC-C542-AF48-CF01AE33182E}" sibTransId="{B454E8B5-625B-8342-9B22-521D08848832}"/>
    <dgm:cxn modelId="{8EEDFAF4-D281-464B-98B0-B9DB06D269EB}" type="presOf" srcId="{66A966B7-A15C-6F48-A44B-C0B89A4A02FB}" destId="{65E47CED-5EA3-454E-B590-F296A643E0D3}" srcOrd="0" destOrd="0" presId="urn:microsoft.com/office/officeart/2005/8/layout/hierarchy3"/>
    <dgm:cxn modelId="{B20447F6-5B36-714F-A20A-D908477FA7FD}" srcId="{303A78AD-A302-2843-BD48-913D00D41DA9}" destId="{A5C49FCF-A393-EE41-AC2A-0EB123F7C32E}" srcOrd="0" destOrd="0" parTransId="{C66B3BBD-58DF-954B-A3EF-EEAB93CC1DAB}" sibTransId="{F0672BE0-B63B-5B41-B210-764893C1B992}"/>
    <dgm:cxn modelId="{EB43C0F6-237E-3B49-A20C-99FB00C8FDD4}" type="presOf" srcId="{A04BDB2E-DC2D-1647-8C8E-54AF16ADAF27}" destId="{71EC1811-4EFA-B246-AAAB-9B66A1E68A44}" srcOrd="1" destOrd="0" presId="urn:microsoft.com/office/officeart/2005/8/layout/hierarchy3"/>
    <dgm:cxn modelId="{6A4A66F9-AA79-804F-BACC-8CF53F14F2E1}" srcId="{303A78AD-A302-2843-BD48-913D00D41DA9}" destId="{42D43B9F-91A5-764F-9CFD-F7F5CD46D7EF}" srcOrd="1" destOrd="0" parTransId="{A58C06FD-6754-3C41-9E8B-6655930012E1}" sibTransId="{4AE60E46-A4E4-5B4A-8503-000946724E96}"/>
    <dgm:cxn modelId="{3CF0B9FA-4B92-D74B-AE18-618226001CC6}" type="presOf" srcId="{B00A7F8A-38AA-284D-8458-BFBE73758972}" destId="{3CFEB9BD-A97B-F24B-8129-50FD59D49113}" srcOrd="0" destOrd="0" presId="urn:microsoft.com/office/officeart/2005/8/layout/hierarchy3"/>
    <dgm:cxn modelId="{B6883D6D-6E51-8D49-ADF1-32299E63852B}" type="presParOf" srcId="{A56AEC1B-F7CD-B441-9CAE-14C179A3C837}" destId="{3913C538-0468-4E40-9D16-A31F995CEE71}" srcOrd="0" destOrd="0" presId="urn:microsoft.com/office/officeart/2005/8/layout/hierarchy3"/>
    <dgm:cxn modelId="{6E08190C-08B8-D342-A0FF-D10A3C2059E2}" type="presParOf" srcId="{3913C538-0468-4E40-9D16-A31F995CEE71}" destId="{20C6038E-034B-2544-9938-799F97FD7859}" srcOrd="0" destOrd="0" presId="urn:microsoft.com/office/officeart/2005/8/layout/hierarchy3"/>
    <dgm:cxn modelId="{6325BFB6-E75F-DC4A-BF24-1EF39AE3891B}" type="presParOf" srcId="{20C6038E-034B-2544-9938-799F97FD7859}" destId="{D378BFFE-D2FD-DF4B-8D32-C5F2B78EC54D}" srcOrd="0" destOrd="0" presId="urn:microsoft.com/office/officeart/2005/8/layout/hierarchy3"/>
    <dgm:cxn modelId="{455C7451-B5B7-B545-99C2-3ADD1AFEF331}" type="presParOf" srcId="{20C6038E-034B-2544-9938-799F97FD7859}" destId="{71EC1811-4EFA-B246-AAAB-9B66A1E68A44}" srcOrd="1" destOrd="0" presId="urn:microsoft.com/office/officeart/2005/8/layout/hierarchy3"/>
    <dgm:cxn modelId="{70608C70-EECF-A44E-B1A3-3527AD1BF475}" type="presParOf" srcId="{3913C538-0468-4E40-9D16-A31F995CEE71}" destId="{8E923C30-E5FD-DD4D-8A8E-D503E965DAFA}" srcOrd="1" destOrd="0" presId="urn:microsoft.com/office/officeart/2005/8/layout/hierarchy3"/>
    <dgm:cxn modelId="{444BEF5C-9E66-264A-AA6F-FD07E5097B1C}" type="presParOf" srcId="{8E923C30-E5FD-DD4D-8A8E-D503E965DAFA}" destId="{4CB42BAC-E923-E54E-B29F-358613AAECAC}" srcOrd="0" destOrd="0" presId="urn:microsoft.com/office/officeart/2005/8/layout/hierarchy3"/>
    <dgm:cxn modelId="{BC98A168-2084-9447-B282-3800635C91DC}" type="presParOf" srcId="{8E923C30-E5FD-DD4D-8A8E-D503E965DAFA}" destId="{67FC6A05-CFF1-F54B-870B-6A8D26B31A21}" srcOrd="1" destOrd="0" presId="urn:microsoft.com/office/officeart/2005/8/layout/hierarchy3"/>
    <dgm:cxn modelId="{5C83B035-EFF5-564A-A95D-45269D23AD45}" type="presParOf" srcId="{8E923C30-E5FD-DD4D-8A8E-D503E965DAFA}" destId="{5D940C37-24E8-C546-880B-4027674D9AB7}" srcOrd="2" destOrd="0" presId="urn:microsoft.com/office/officeart/2005/8/layout/hierarchy3"/>
    <dgm:cxn modelId="{D30E5757-EBF0-DC4C-ACEB-748DD6B37572}" type="presParOf" srcId="{8E923C30-E5FD-DD4D-8A8E-D503E965DAFA}" destId="{F4FF95DC-B2DA-C441-8DC2-F41072F62388}" srcOrd="3" destOrd="0" presId="urn:microsoft.com/office/officeart/2005/8/layout/hierarchy3"/>
    <dgm:cxn modelId="{FCB5A30E-7125-EC47-BDB1-8E8BEE4EC1D7}" type="presParOf" srcId="{A56AEC1B-F7CD-B441-9CAE-14C179A3C837}" destId="{21B0E36D-313F-3A4F-920E-0E009A0EE47D}" srcOrd="1" destOrd="0" presId="urn:microsoft.com/office/officeart/2005/8/layout/hierarchy3"/>
    <dgm:cxn modelId="{C40FF4F0-D8EC-1345-9510-48518881FEA1}" type="presParOf" srcId="{21B0E36D-313F-3A4F-920E-0E009A0EE47D}" destId="{CAFF37A1-2DAB-3140-B464-477DAF251B77}" srcOrd="0" destOrd="0" presId="urn:microsoft.com/office/officeart/2005/8/layout/hierarchy3"/>
    <dgm:cxn modelId="{B08ED606-47DA-2B4C-87C5-F3577ABD5BC6}" type="presParOf" srcId="{CAFF37A1-2DAB-3140-B464-477DAF251B77}" destId="{96ADDFDF-E16A-2A4D-937F-A05F16BA6B97}" srcOrd="0" destOrd="0" presId="urn:microsoft.com/office/officeart/2005/8/layout/hierarchy3"/>
    <dgm:cxn modelId="{8EC13360-9A40-3544-910F-194FA33B7DE5}" type="presParOf" srcId="{CAFF37A1-2DAB-3140-B464-477DAF251B77}" destId="{D8733549-4036-594B-8E18-8562CE0CB4EC}" srcOrd="1" destOrd="0" presId="urn:microsoft.com/office/officeart/2005/8/layout/hierarchy3"/>
    <dgm:cxn modelId="{52B99013-51AF-8045-9797-7F2390E773BF}" type="presParOf" srcId="{21B0E36D-313F-3A4F-920E-0E009A0EE47D}" destId="{9EF4BAF0-E540-6E4C-B01E-411981F3ED9C}" srcOrd="1" destOrd="0" presId="urn:microsoft.com/office/officeart/2005/8/layout/hierarchy3"/>
    <dgm:cxn modelId="{DEE60F14-ABC2-F149-A8A5-A1A03A32D82A}" type="presParOf" srcId="{9EF4BAF0-E540-6E4C-B01E-411981F3ED9C}" destId="{AE62001F-7E96-7F42-A910-3B5ABEF1F7D8}" srcOrd="0" destOrd="0" presId="urn:microsoft.com/office/officeart/2005/8/layout/hierarchy3"/>
    <dgm:cxn modelId="{C6C15944-C477-1B46-BA75-8331DA85D9DE}" type="presParOf" srcId="{9EF4BAF0-E540-6E4C-B01E-411981F3ED9C}" destId="{1AD32970-C70F-1646-8816-C88E29F40415}" srcOrd="1" destOrd="0" presId="urn:microsoft.com/office/officeart/2005/8/layout/hierarchy3"/>
    <dgm:cxn modelId="{9611DB04-3360-AD4D-B370-CFD03EC39C83}" type="presParOf" srcId="{9EF4BAF0-E540-6E4C-B01E-411981F3ED9C}" destId="{57E9A152-5C7C-0A46-B5FA-8C8854ACD0EC}" srcOrd="2" destOrd="0" presId="urn:microsoft.com/office/officeart/2005/8/layout/hierarchy3"/>
    <dgm:cxn modelId="{35F2109F-12C5-4244-9A10-491E1DD031EE}" type="presParOf" srcId="{9EF4BAF0-E540-6E4C-B01E-411981F3ED9C}" destId="{5B7D56F7-AD87-EA47-BE69-11768DF58532}" srcOrd="3" destOrd="0" presId="urn:microsoft.com/office/officeart/2005/8/layout/hierarchy3"/>
    <dgm:cxn modelId="{44C00B79-CD5A-5648-9DE6-B03DBBBC816E}" type="presParOf" srcId="{9EF4BAF0-E540-6E4C-B01E-411981F3ED9C}" destId="{9D8E5B7B-4B14-C046-ACF2-10ABF3B7110C}" srcOrd="4" destOrd="0" presId="urn:microsoft.com/office/officeart/2005/8/layout/hierarchy3"/>
    <dgm:cxn modelId="{807BAA34-2E1C-AB4D-A119-06DB6BAD2D15}" type="presParOf" srcId="{9EF4BAF0-E540-6E4C-B01E-411981F3ED9C}" destId="{65E47CED-5EA3-454E-B590-F296A643E0D3}" srcOrd="5" destOrd="0" presId="urn:microsoft.com/office/officeart/2005/8/layout/hierarchy3"/>
    <dgm:cxn modelId="{5864295F-878E-D044-8B07-4B4EF3C14B85}" type="presParOf" srcId="{A56AEC1B-F7CD-B441-9CAE-14C179A3C837}" destId="{7190CD16-C0E8-CA46-8952-6578DBF283E0}" srcOrd="2" destOrd="0" presId="urn:microsoft.com/office/officeart/2005/8/layout/hierarchy3"/>
    <dgm:cxn modelId="{1A4123A2-EA94-9F42-B1B2-2BBBA58ED771}" type="presParOf" srcId="{7190CD16-C0E8-CA46-8952-6578DBF283E0}" destId="{C7AE0CAC-A101-B748-AF21-E76CDF6F644F}" srcOrd="0" destOrd="0" presId="urn:microsoft.com/office/officeart/2005/8/layout/hierarchy3"/>
    <dgm:cxn modelId="{30EA17BD-2A5D-114F-982C-13482E0CDBE5}" type="presParOf" srcId="{C7AE0CAC-A101-B748-AF21-E76CDF6F644F}" destId="{6A9E983F-109B-214D-A772-AB48E64A20EF}" srcOrd="0" destOrd="0" presId="urn:microsoft.com/office/officeart/2005/8/layout/hierarchy3"/>
    <dgm:cxn modelId="{227D0F6E-4A48-E945-9C9C-24FDC8EB73E3}" type="presParOf" srcId="{C7AE0CAC-A101-B748-AF21-E76CDF6F644F}" destId="{FE47DAF0-DB22-C944-890F-1185D2B9E049}" srcOrd="1" destOrd="0" presId="urn:microsoft.com/office/officeart/2005/8/layout/hierarchy3"/>
    <dgm:cxn modelId="{D22AFCB4-F5EC-3940-AF32-B27BF55797EC}" type="presParOf" srcId="{7190CD16-C0E8-CA46-8952-6578DBF283E0}" destId="{022B5D75-7537-7944-803E-30B9218AEA76}" srcOrd="1" destOrd="0" presId="urn:microsoft.com/office/officeart/2005/8/layout/hierarchy3"/>
    <dgm:cxn modelId="{6E5510E5-67C2-F243-998E-3FC6D9FAD6F4}" type="presParOf" srcId="{022B5D75-7537-7944-803E-30B9218AEA76}" destId="{F274B64D-1883-DD41-85E5-201E67879454}" srcOrd="0" destOrd="0" presId="urn:microsoft.com/office/officeart/2005/8/layout/hierarchy3"/>
    <dgm:cxn modelId="{874C2DF0-C0B8-B943-A198-482E0C41D6E0}" type="presParOf" srcId="{022B5D75-7537-7944-803E-30B9218AEA76}" destId="{052A335C-4159-474A-9C88-5B72A2076319}" srcOrd="1" destOrd="0" presId="urn:microsoft.com/office/officeart/2005/8/layout/hierarchy3"/>
    <dgm:cxn modelId="{D8066D73-B1D8-004D-A04C-290A7D53125B}" type="presParOf" srcId="{022B5D75-7537-7944-803E-30B9218AEA76}" destId="{2DA381EC-288F-4A47-B3C5-AD978DCD7B49}" srcOrd="2" destOrd="0" presId="urn:microsoft.com/office/officeart/2005/8/layout/hierarchy3"/>
    <dgm:cxn modelId="{43CCD9D6-5728-2446-AC17-B388D79C4046}" type="presParOf" srcId="{022B5D75-7537-7944-803E-30B9218AEA76}" destId="{6781052B-3117-EB41-99D8-FCCDC3C756D9}" srcOrd="3" destOrd="0" presId="urn:microsoft.com/office/officeart/2005/8/layout/hierarchy3"/>
    <dgm:cxn modelId="{ABC58B21-7C98-F744-9045-89AB6862F1DF}" type="presParOf" srcId="{A56AEC1B-F7CD-B441-9CAE-14C179A3C837}" destId="{54A20659-3CAB-234B-9A67-7A92362A9726}" srcOrd="3" destOrd="0" presId="urn:microsoft.com/office/officeart/2005/8/layout/hierarchy3"/>
    <dgm:cxn modelId="{23B3D9C8-B8EE-D74A-91B2-DBC1389D7180}" type="presParOf" srcId="{54A20659-3CAB-234B-9A67-7A92362A9726}" destId="{96439626-71C4-D54C-A5B9-EE816A73A479}" srcOrd="0" destOrd="0" presId="urn:microsoft.com/office/officeart/2005/8/layout/hierarchy3"/>
    <dgm:cxn modelId="{A7529759-8F18-9E4A-8C7C-59E2EDD17D79}" type="presParOf" srcId="{96439626-71C4-D54C-A5B9-EE816A73A479}" destId="{E0A823F0-F5A7-784D-9839-1FF6078D4B6B}" srcOrd="0" destOrd="0" presId="urn:microsoft.com/office/officeart/2005/8/layout/hierarchy3"/>
    <dgm:cxn modelId="{D5C480D1-03F1-E34B-9D7C-13250B0936C5}" type="presParOf" srcId="{96439626-71C4-D54C-A5B9-EE816A73A479}" destId="{E4BB0EBC-0305-AB4C-884D-CC0353497F58}" srcOrd="1" destOrd="0" presId="urn:microsoft.com/office/officeart/2005/8/layout/hierarchy3"/>
    <dgm:cxn modelId="{201435D3-C52F-8B4B-920E-FBEF24CA05C5}" type="presParOf" srcId="{54A20659-3CAB-234B-9A67-7A92362A9726}" destId="{086791EB-CB63-B842-A6D8-C37783616C69}" srcOrd="1" destOrd="0" presId="urn:microsoft.com/office/officeart/2005/8/layout/hierarchy3"/>
    <dgm:cxn modelId="{E33A1E5B-DDC7-654E-924F-DB0D46B679EF}" type="presParOf" srcId="{086791EB-CB63-B842-A6D8-C37783616C69}" destId="{16BEB072-7F5B-0F40-BA30-C3941E191073}" srcOrd="0" destOrd="0" presId="urn:microsoft.com/office/officeart/2005/8/layout/hierarchy3"/>
    <dgm:cxn modelId="{A5272F15-2C5A-844B-86F7-8A912E3AAA4F}" type="presParOf" srcId="{086791EB-CB63-B842-A6D8-C37783616C69}" destId="{3CFEB9BD-A97B-F24B-8129-50FD59D49113}" srcOrd="1" destOrd="0" presId="urn:microsoft.com/office/officeart/2005/8/layout/hierarchy3"/>
    <dgm:cxn modelId="{D00FC32F-2DA2-3442-A131-2CC74F089DCD}" type="presParOf" srcId="{086791EB-CB63-B842-A6D8-C37783616C69}" destId="{DB403226-AB61-6A47-BD54-0B3652DEED54}" srcOrd="2" destOrd="0" presId="urn:microsoft.com/office/officeart/2005/8/layout/hierarchy3"/>
    <dgm:cxn modelId="{BE3004D4-9AF1-2543-840A-9CEFC1782A4D}" type="presParOf" srcId="{086791EB-CB63-B842-A6D8-C37783616C69}" destId="{A0619E13-E973-E843-89ED-6BC37C1610F8}" srcOrd="3" destOrd="0" presId="urn:microsoft.com/office/officeart/2005/8/layout/hierarchy3"/>
    <dgm:cxn modelId="{53E0956D-B826-B24D-AB7D-BB9159C41930}" type="presParOf" srcId="{086791EB-CB63-B842-A6D8-C37783616C69}" destId="{10F0AF50-81D2-5244-9EB3-43F8416C51B7}" srcOrd="4" destOrd="0" presId="urn:microsoft.com/office/officeart/2005/8/layout/hierarchy3"/>
    <dgm:cxn modelId="{A52C75E8-692D-D546-B4E6-1843EB911BED}" type="presParOf" srcId="{086791EB-CB63-B842-A6D8-C37783616C69}" destId="{C735165D-4B68-6A49-A59E-649B99A41A4B}" srcOrd="5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C174ED6-FCBE-DF4D-9D7B-B25812E13915}" type="doc">
      <dgm:prSet loTypeId="urn:microsoft.com/office/officeart/2005/8/layout/hierarchy2" loCatId="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96827A1-B3D4-5840-9E07-45EE487D2306}">
      <dgm:prSet phldrT="[Text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err="1"/>
            <a:t>卡顿的根本原因</a:t>
          </a:r>
          <a:endParaRPr lang="en-US" dirty="0"/>
        </a:p>
      </dgm:t>
    </dgm:pt>
    <dgm:pt modelId="{B9889114-AED0-B740-988C-9F149BC6CA32}" type="parTrans" cxnId="{9CEE2631-F412-074E-8FCF-0DD52FD61614}">
      <dgm:prSet/>
      <dgm:spPr/>
      <dgm:t>
        <a:bodyPr/>
        <a:lstStyle/>
        <a:p>
          <a:endParaRPr lang="en-US"/>
        </a:p>
      </dgm:t>
    </dgm:pt>
    <dgm:pt modelId="{E20EB2AB-1966-0F40-841A-B78DE602BD82}" type="sibTrans" cxnId="{9CEE2631-F412-074E-8FCF-0DD52FD61614}">
      <dgm:prSet/>
      <dgm:spPr/>
      <dgm:t>
        <a:bodyPr/>
        <a:lstStyle/>
        <a:p>
          <a:endParaRPr lang="en-US"/>
        </a:p>
      </dgm:t>
    </dgm:pt>
    <dgm:pt modelId="{4B000A9F-C135-5643-AC5B-1D89833117A6}">
      <dgm:prSet phldrT="[Text]"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err="1"/>
            <a:t>界面绘制</a:t>
          </a:r>
          <a:endParaRPr lang="en-US" dirty="0"/>
        </a:p>
      </dgm:t>
    </dgm:pt>
    <dgm:pt modelId="{F6E61B90-11E9-D445-98D5-FDC65E8835EB}" type="parTrans" cxnId="{B9B0EC89-FCC0-A74E-AE1D-B96F864CBF10}">
      <dgm:prSet/>
      <dgm:spPr/>
      <dgm:t>
        <a:bodyPr/>
        <a:lstStyle/>
        <a:p>
          <a:endParaRPr lang="en-US"/>
        </a:p>
      </dgm:t>
    </dgm:pt>
    <dgm:pt modelId="{859A6C75-C0F3-9E40-905F-CAB417BB2B6C}" type="sibTrans" cxnId="{B9B0EC89-FCC0-A74E-AE1D-B96F864CBF10}">
      <dgm:prSet/>
      <dgm:spPr/>
      <dgm:t>
        <a:bodyPr/>
        <a:lstStyle/>
        <a:p>
          <a:endParaRPr lang="en-US"/>
        </a:p>
      </dgm:t>
    </dgm:pt>
    <dgm:pt modelId="{9E3A0849-1AD7-E844-89AD-598AEAAAD62B}">
      <dgm:prSet phldrT="[Text]" custT="1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900" dirty="0" err="1"/>
            <a:t>绘制的层级深</a:t>
          </a:r>
          <a:endParaRPr lang="en-US" sz="900" dirty="0"/>
        </a:p>
      </dgm:t>
    </dgm:pt>
    <dgm:pt modelId="{543E0347-C816-584E-B3E3-167ADCEAE6EA}" type="sibTrans" cxnId="{35A1E1F6-5BA6-564F-AD81-0EAFF3CCCF7C}">
      <dgm:prSet/>
      <dgm:spPr/>
      <dgm:t>
        <a:bodyPr/>
        <a:lstStyle/>
        <a:p>
          <a:endParaRPr lang="en-US"/>
        </a:p>
      </dgm:t>
    </dgm:pt>
    <dgm:pt modelId="{3AE15301-C1A1-3A4D-8D31-C9CEC7461901}" type="parTrans" cxnId="{35A1E1F6-5BA6-564F-AD81-0EAFF3CCCF7C}">
      <dgm:prSet/>
      <dgm:spPr/>
      <dgm:t>
        <a:bodyPr/>
        <a:lstStyle/>
        <a:p>
          <a:endParaRPr lang="en-US"/>
        </a:p>
      </dgm:t>
    </dgm:pt>
    <dgm:pt modelId="{EBA7F0FA-E466-E646-B4FA-BA5227897EE7}">
      <dgm:prSet phldrT="[Text]"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err="1"/>
            <a:t>数据处理</a:t>
          </a:r>
          <a:endParaRPr lang="en-US" dirty="0"/>
        </a:p>
      </dgm:t>
    </dgm:pt>
    <dgm:pt modelId="{236C7445-6468-364E-8FE5-D1D77DCA6846}" type="sibTrans" cxnId="{965C30D7-D561-CD4B-9D3F-D82FC8B61CC1}">
      <dgm:prSet/>
      <dgm:spPr/>
      <dgm:t>
        <a:bodyPr/>
        <a:lstStyle/>
        <a:p>
          <a:endParaRPr lang="en-US"/>
        </a:p>
      </dgm:t>
    </dgm:pt>
    <dgm:pt modelId="{6D6E95DF-B1FB-C64A-ACC3-37130C4D1D44}" type="parTrans" cxnId="{965C30D7-D561-CD4B-9D3F-D82FC8B61CC1}">
      <dgm:prSet/>
      <dgm:spPr/>
      <dgm:t>
        <a:bodyPr/>
        <a:lstStyle/>
        <a:p>
          <a:endParaRPr lang="en-US"/>
        </a:p>
      </dgm:t>
    </dgm:pt>
    <dgm:pt modelId="{7BA3F62B-332E-3D4A-834A-66489F43CD7E}">
      <dgm:prSet phldrT="[Text]" custT="1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900" dirty="0" err="1"/>
            <a:t>页面复杂</a:t>
          </a:r>
          <a:endParaRPr lang="en-US" sz="900" dirty="0"/>
        </a:p>
      </dgm:t>
    </dgm:pt>
    <dgm:pt modelId="{A0300588-A334-894A-AA5E-1D03B966FAD6}" type="parTrans" cxnId="{7B70F235-2369-2A49-9E5E-9F3FAFFE8A66}">
      <dgm:prSet/>
      <dgm:spPr/>
      <dgm:t>
        <a:bodyPr/>
        <a:lstStyle/>
        <a:p>
          <a:endParaRPr lang="en-US"/>
        </a:p>
      </dgm:t>
    </dgm:pt>
    <dgm:pt modelId="{0A5D04A9-DA94-5445-AB53-96DCFFE7B985}" type="sibTrans" cxnId="{7B70F235-2369-2A49-9E5E-9F3FAFFE8A66}">
      <dgm:prSet/>
      <dgm:spPr/>
      <dgm:t>
        <a:bodyPr/>
        <a:lstStyle/>
        <a:p>
          <a:endParaRPr lang="en-US"/>
        </a:p>
      </dgm:t>
    </dgm:pt>
    <dgm:pt modelId="{BE903333-EDA1-304B-9039-EC66072FDE38}">
      <dgm:prSet phldrT="[Text]" custT="1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900" dirty="0" err="1"/>
            <a:t>刷新不合理</a:t>
          </a:r>
          <a:endParaRPr lang="en-US" sz="900" dirty="0"/>
        </a:p>
      </dgm:t>
    </dgm:pt>
    <dgm:pt modelId="{F5029AA3-CAA4-F848-BEA9-9D6FADB083EB}" type="parTrans" cxnId="{44EA6170-E7A7-2148-93CF-2BF24CB20420}">
      <dgm:prSet/>
      <dgm:spPr/>
      <dgm:t>
        <a:bodyPr/>
        <a:lstStyle/>
        <a:p>
          <a:endParaRPr lang="en-US"/>
        </a:p>
      </dgm:t>
    </dgm:pt>
    <dgm:pt modelId="{F92EC77D-1F55-E641-BDBD-776BA8BD1F0D}" type="sibTrans" cxnId="{44EA6170-E7A7-2148-93CF-2BF24CB20420}">
      <dgm:prSet/>
      <dgm:spPr/>
      <dgm:t>
        <a:bodyPr/>
        <a:lstStyle/>
        <a:p>
          <a:endParaRPr lang="en-US"/>
        </a:p>
      </dgm:t>
    </dgm:pt>
    <dgm:pt modelId="{F2EDE410-18FA-F347-8B4B-933DB02B3736}">
      <dgm:prSet custT="1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900" dirty="0" err="1"/>
            <a:t>数据处理在UI线程</a:t>
          </a:r>
          <a:endParaRPr lang="en-US" sz="900" dirty="0"/>
        </a:p>
      </dgm:t>
    </dgm:pt>
    <dgm:pt modelId="{B9E36C0F-7771-274F-BEC8-6BFE9C00AABE}" type="parTrans" cxnId="{5BCEE1C4-A255-0148-ABB6-27D6F5592F71}">
      <dgm:prSet/>
      <dgm:spPr/>
      <dgm:t>
        <a:bodyPr/>
        <a:lstStyle/>
        <a:p>
          <a:endParaRPr lang="en-US"/>
        </a:p>
      </dgm:t>
    </dgm:pt>
    <dgm:pt modelId="{A2C83A3E-05C0-6040-8323-F2FB827F0184}" type="sibTrans" cxnId="{5BCEE1C4-A255-0148-ABB6-27D6F5592F71}">
      <dgm:prSet/>
      <dgm:spPr/>
      <dgm:t>
        <a:bodyPr/>
        <a:lstStyle/>
        <a:p>
          <a:endParaRPr lang="en-US"/>
        </a:p>
      </dgm:t>
    </dgm:pt>
    <dgm:pt modelId="{D2D62E7B-0875-8549-80F7-BB7FB5857EA7}">
      <dgm:prSet custT="1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900" dirty="0" err="1"/>
            <a:t>数据处理占用在</a:t>
          </a:r>
          <a:r>
            <a:rPr lang="zh-CN" altLang="en-US" sz="900" dirty="0"/>
            <a:t> </a:t>
          </a:r>
          <a:r>
            <a:rPr lang="en-US" altLang="zh-CN" sz="900" dirty="0"/>
            <a:t>CPU</a:t>
          </a:r>
          <a:r>
            <a:rPr lang="zh-CN" altLang="en-US" sz="900" dirty="0"/>
            <a:t>高，导致主线程拿不到时间片</a:t>
          </a:r>
          <a:endParaRPr lang="en-US" sz="900" dirty="0"/>
        </a:p>
      </dgm:t>
    </dgm:pt>
    <dgm:pt modelId="{CB6CD6E8-C653-8042-B264-71106B8375E4}" type="parTrans" cxnId="{192DCD1F-C6E6-044E-9FAD-2E53C54BCF35}">
      <dgm:prSet/>
      <dgm:spPr/>
      <dgm:t>
        <a:bodyPr/>
        <a:lstStyle/>
        <a:p>
          <a:endParaRPr lang="en-US"/>
        </a:p>
      </dgm:t>
    </dgm:pt>
    <dgm:pt modelId="{7939BF73-80AD-5F47-9327-E67E296EF8A4}" type="sibTrans" cxnId="{192DCD1F-C6E6-044E-9FAD-2E53C54BCF35}">
      <dgm:prSet/>
      <dgm:spPr/>
      <dgm:t>
        <a:bodyPr/>
        <a:lstStyle/>
        <a:p>
          <a:endParaRPr lang="en-US"/>
        </a:p>
      </dgm:t>
    </dgm:pt>
    <dgm:pt modelId="{0EBA1DD1-B3B7-4942-AFDB-95B8F1E2F272}">
      <dgm:prSet custT="1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900" dirty="0" err="1"/>
            <a:t>内存增加导致GC频繁</a:t>
          </a:r>
          <a:r>
            <a:rPr lang="zh-CN" altLang="en-US" sz="900" dirty="0"/>
            <a:t>，从而引起卡顿</a:t>
          </a:r>
          <a:endParaRPr lang="en-US" sz="900" dirty="0"/>
        </a:p>
      </dgm:t>
    </dgm:pt>
    <dgm:pt modelId="{008E064B-211A-BD4C-B9B3-610A0E6EC748}" type="parTrans" cxnId="{685DADF9-05ED-AF44-8B71-52FBF6001971}">
      <dgm:prSet/>
      <dgm:spPr/>
      <dgm:t>
        <a:bodyPr/>
        <a:lstStyle/>
        <a:p>
          <a:endParaRPr lang="en-US"/>
        </a:p>
      </dgm:t>
    </dgm:pt>
    <dgm:pt modelId="{332450AF-034B-0643-ABFE-E39BDE245F5E}" type="sibTrans" cxnId="{685DADF9-05ED-AF44-8B71-52FBF6001971}">
      <dgm:prSet/>
      <dgm:spPr/>
      <dgm:t>
        <a:bodyPr/>
        <a:lstStyle/>
        <a:p>
          <a:endParaRPr lang="en-US"/>
        </a:p>
      </dgm:t>
    </dgm:pt>
    <dgm:pt modelId="{E9EA2F02-EB14-7A46-89FF-39529ABEED58}" type="pres">
      <dgm:prSet presAssocID="{5C174ED6-FCBE-DF4D-9D7B-B25812E13915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88A63C32-8153-DE46-B22D-41F99D0CAF36}" type="pres">
      <dgm:prSet presAssocID="{096827A1-B3D4-5840-9E07-45EE487D2306}" presName="root1" presStyleCnt="0"/>
      <dgm:spPr/>
    </dgm:pt>
    <dgm:pt modelId="{2EF363B3-AAFE-6646-96D3-A4BA9CAF176B}" type="pres">
      <dgm:prSet presAssocID="{096827A1-B3D4-5840-9E07-45EE487D2306}" presName="LevelOneTextNode" presStyleLbl="node0" presStyleIdx="0" presStyleCnt="1">
        <dgm:presLayoutVars>
          <dgm:chPref val="3"/>
        </dgm:presLayoutVars>
      </dgm:prSet>
      <dgm:spPr/>
    </dgm:pt>
    <dgm:pt modelId="{F7D32CF1-B0EB-1E42-B536-F955CE2204E2}" type="pres">
      <dgm:prSet presAssocID="{096827A1-B3D4-5840-9E07-45EE487D2306}" presName="level2hierChild" presStyleCnt="0"/>
      <dgm:spPr/>
    </dgm:pt>
    <dgm:pt modelId="{B2494033-62CE-1442-B1CA-1A3297DA1254}" type="pres">
      <dgm:prSet presAssocID="{F6E61B90-11E9-D445-98D5-FDC65E8835EB}" presName="conn2-1" presStyleLbl="parChTrans1D2" presStyleIdx="0" presStyleCnt="2"/>
      <dgm:spPr/>
    </dgm:pt>
    <dgm:pt modelId="{16ADB62D-0971-584B-921A-CB70D4E7F213}" type="pres">
      <dgm:prSet presAssocID="{F6E61B90-11E9-D445-98D5-FDC65E8835EB}" presName="connTx" presStyleLbl="parChTrans1D2" presStyleIdx="0" presStyleCnt="2"/>
      <dgm:spPr/>
    </dgm:pt>
    <dgm:pt modelId="{3C277A51-8E13-014D-A984-C2C06259B575}" type="pres">
      <dgm:prSet presAssocID="{4B000A9F-C135-5643-AC5B-1D89833117A6}" presName="root2" presStyleCnt="0"/>
      <dgm:spPr/>
    </dgm:pt>
    <dgm:pt modelId="{D369FA2F-5E5D-4A43-92F0-EF096BFAD0BB}" type="pres">
      <dgm:prSet presAssocID="{4B000A9F-C135-5643-AC5B-1D89833117A6}" presName="LevelTwoTextNode" presStyleLbl="node2" presStyleIdx="0" presStyleCnt="2">
        <dgm:presLayoutVars>
          <dgm:chPref val="3"/>
        </dgm:presLayoutVars>
      </dgm:prSet>
      <dgm:spPr/>
    </dgm:pt>
    <dgm:pt modelId="{06D6918E-980E-454A-80A8-CA7154554ED2}" type="pres">
      <dgm:prSet presAssocID="{4B000A9F-C135-5643-AC5B-1D89833117A6}" presName="level3hierChild" presStyleCnt="0"/>
      <dgm:spPr/>
    </dgm:pt>
    <dgm:pt modelId="{729D33F8-4E3B-9243-A394-5A4093C4FABA}" type="pres">
      <dgm:prSet presAssocID="{3AE15301-C1A1-3A4D-8D31-C9CEC7461901}" presName="conn2-1" presStyleLbl="parChTrans1D3" presStyleIdx="0" presStyleCnt="6"/>
      <dgm:spPr/>
    </dgm:pt>
    <dgm:pt modelId="{DB870DFE-1C8C-8845-B0B3-E20038A7C47B}" type="pres">
      <dgm:prSet presAssocID="{3AE15301-C1A1-3A4D-8D31-C9CEC7461901}" presName="connTx" presStyleLbl="parChTrans1D3" presStyleIdx="0" presStyleCnt="6"/>
      <dgm:spPr/>
    </dgm:pt>
    <dgm:pt modelId="{A1263C52-268A-154E-BD33-F7C1958A5B77}" type="pres">
      <dgm:prSet presAssocID="{9E3A0849-1AD7-E844-89AD-598AEAAAD62B}" presName="root2" presStyleCnt="0"/>
      <dgm:spPr/>
    </dgm:pt>
    <dgm:pt modelId="{A53E3DC3-BAB6-8543-8ED2-0729F47BB9B6}" type="pres">
      <dgm:prSet presAssocID="{9E3A0849-1AD7-E844-89AD-598AEAAAD62B}" presName="LevelTwoTextNode" presStyleLbl="node3" presStyleIdx="0" presStyleCnt="6" custScaleX="195720">
        <dgm:presLayoutVars>
          <dgm:chPref val="3"/>
        </dgm:presLayoutVars>
      </dgm:prSet>
      <dgm:spPr/>
    </dgm:pt>
    <dgm:pt modelId="{5C9D316C-071A-8D43-ACAB-9AF617716EA8}" type="pres">
      <dgm:prSet presAssocID="{9E3A0849-1AD7-E844-89AD-598AEAAAD62B}" presName="level3hierChild" presStyleCnt="0"/>
      <dgm:spPr/>
    </dgm:pt>
    <dgm:pt modelId="{49AA17C3-0D90-1049-BB14-F5926D402B09}" type="pres">
      <dgm:prSet presAssocID="{A0300588-A334-894A-AA5E-1D03B966FAD6}" presName="conn2-1" presStyleLbl="parChTrans1D3" presStyleIdx="1" presStyleCnt="6"/>
      <dgm:spPr/>
    </dgm:pt>
    <dgm:pt modelId="{84528EBE-55F3-4646-9E18-77FF4455C98A}" type="pres">
      <dgm:prSet presAssocID="{A0300588-A334-894A-AA5E-1D03B966FAD6}" presName="connTx" presStyleLbl="parChTrans1D3" presStyleIdx="1" presStyleCnt="6"/>
      <dgm:spPr/>
    </dgm:pt>
    <dgm:pt modelId="{D3ED7FD4-1717-E740-B573-3AAEB0C0AD03}" type="pres">
      <dgm:prSet presAssocID="{7BA3F62B-332E-3D4A-834A-66489F43CD7E}" presName="root2" presStyleCnt="0"/>
      <dgm:spPr/>
    </dgm:pt>
    <dgm:pt modelId="{130C9C8F-D81A-8C45-9593-B7FEEBEFE6E2}" type="pres">
      <dgm:prSet presAssocID="{7BA3F62B-332E-3D4A-834A-66489F43CD7E}" presName="LevelTwoTextNode" presStyleLbl="node3" presStyleIdx="1" presStyleCnt="6" custScaleX="195720">
        <dgm:presLayoutVars>
          <dgm:chPref val="3"/>
        </dgm:presLayoutVars>
      </dgm:prSet>
      <dgm:spPr/>
    </dgm:pt>
    <dgm:pt modelId="{0FDCE692-F8DA-2E43-8A09-4B7EC01EC5F4}" type="pres">
      <dgm:prSet presAssocID="{7BA3F62B-332E-3D4A-834A-66489F43CD7E}" presName="level3hierChild" presStyleCnt="0"/>
      <dgm:spPr/>
    </dgm:pt>
    <dgm:pt modelId="{AE2AF6A7-C725-3849-977D-23ACD7D9C633}" type="pres">
      <dgm:prSet presAssocID="{F5029AA3-CAA4-F848-BEA9-9D6FADB083EB}" presName="conn2-1" presStyleLbl="parChTrans1D3" presStyleIdx="2" presStyleCnt="6"/>
      <dgm:spPr/>
    </dgm:pt>
    <dgm:pt modelId="{BAB800C5-2FEC-FC40-9CD3-5A1DE1C6D856}" type="pres">
      <dgm:prSet presAssocID="{F5029AA3-CAA4-F848-BEA9-9D6FADB083EB}" presName="connTx" presStyleLbl="parChTrans1D3" presStyleIdx="2" presStyleCnt="6"/>
      <dgm:spPr/>
    </dgm:pt>
    <dgm:pt modelId="{789AA986-7377-614C-BAC0-885B09A4CCFE}" type="pres">
      <dgm:prSet presAssocID="{BE903333-EDA1-304B-9039-EC66072FDE38}" presName="root2" presStyleCnt="0"/>
      <dgm:spPr/>
    </dgm:pt>
    <dgm:pt modelId="{CB174D48-75B9-C14E-A843-701C82DF5C85}" type="pres">
      <dgm:prSet presAssocID="{BE903333-EDA1-304B-9039-EC66072FDE38}" presName="LevelTwoTextNode" presStyleLbl="node3" presStyleIdx="2" presStyleCnt="6" custScaleX="195720">
        <dgm:presLayoutVars>
          <dgm:chPref val="3"/>
        </dgm:presLayoutVars>
      </dgm:prSet>
      <dgm:spPr/>
    </dgm:pt>
    <dgm:pt modelId="{37D883B9-BD0A-1340-AF4F-E484D47DCE8D}" type="pres">
      <dgm:prSet presAssocID="{BE903333-EDA1-304B-9039-EC66072FDE38}" presName="level3hierChild" presStyleCnt="0"/>
      <dgm:spPr/>
    </dgm:pt>
    <dgm:pt modelId="{AB2B5594-781B-5E44-89B8-050C9D504C3C}" type="pres">
      <dgm:prSet presAssocID="{6D6E95DF-B1FB-C64A-ACC3-37130C4D1D44}" presName="conn2-1" presStyleLbl="parChTrans1D2" presStyleIdx="1" presStyleCnt="2"/>
      <dgm:spPr/>
    </dgm:pt>
    <dgm:pt modelId="{5A8EAB7E-B6D1-3E4A-A8BF-DE5525A46EB9}" type="pres">
      <dgm:prSet presAssocID="{6D6E95DF-B1FB-C64A-ACC3-37130C4D1D44}" presName="connTx" presStyleLbl="parChTrans1D2" presStyleIdx="1" presStyleCnt="2"/>
      <dgm:spPr/>
    </dgm:pt>
    <dgm:pt modelId="{B7C09A70-B8CF-1F49-9988-A7024C23017E}" type="pres">
      <dgm:prSet presAssocID="{EBA7F0FA-E466-E646-B4FA-BA5227897EE7}" presName="root2" presStyleCnt="0"/>
      <dgm:spPr/>
    </dgm:pt>
    <dgm:pt modelId="{86426CA9-9A6E-2148-B5CC-F85025535654}" type="pres">
      <dgm:prSet presAssocID="{EBA7F0FA-E466-E646-B4FA-BA5227897EE7}" presName="LevelTwoTextNode" presStyleLbl="node2" presStyleIdx="1" presStyleCnt="2">
        <dgm:presLayoutVars>
          <dgm:chPref val="3"/>
        </dgm:presLayoutVars>
      </dgm:prSet>
      <dgm:spPr/>
    </dgm:pt>
    <dgm:pt modelId="{20ED369A-AC5C-6545-AE14-F82C6A746401}" type="pres">
      <dgm:prSet presAssocID="{EBA7F0FA-E466-E646-B4FA-BA5227897EE7}" presName="level3hierChild" presStyleCnt="0"/>
      <dgm:spPr/>
    </dgm:pt>
    <dgm:pt modelId="{2E8362F3-3450-5A48-87EB-E49EC3A011CF}" type="pres">
      <dgm:prSet presAssocID="{B9E36C0F-7771-274F-BEC8-6BFE9C00AABE}" presName="conn2-1" presStyleLbl="parChTrans1D3" presStyleIdx="3" presStyleCnt="6"/>
      <dgm:spPr/>
    </dgm:pt>
    <dgm:pt modelId="{5D385810-34B5-0248-A2D8-2881A966B38F}" type="pres">
      <dgm:prSet presAssocID="{B9E36C0F-7771-274F-BEC8-6BFE9C00AABE}" presName="connTx" presStyleLbl="parChTrans1D3" presStyleIdx="3" presStyleCnt="6"/>
      <dgm:spPr/>
    </dgm:pt>
    <dgm:pt modelId="{27CFD830-AAFA-824E-AA4C-71F0F04E2909}" type="pres">
      <dgm:prSet presAssocID="{F2EDE410-18FA-F347-8B4B-933DB02B3736}" presName="root2" presStyleCnt="0"/>
      <dgm:spPr/>
    </dgm:pt>
    <dgm:pt modelId="{8290975E-2A12-024A-A95C-5C2B9B381AF4}" type="pres">
      <dgm:prSet presAssocID="{F2EDE410-18FA-F347-8B4B-933DB02B3736}" presName="LevelTwoTextNode" presStyleLbl="node3" presStyleIdx="3" presStyleCnt="6" custScaleX="195720">
        <dgm:presLayoutVars>
          <dgm:chPref val="3"/>
        </dgm:presLayoutVars>
      </dgm:prSet>
      <dgm:spPr/>
    </dgm:pt>
    <dgm:pt modelId="{E854FE20-C330-A946-A305-AE9020A2D3BB}" type="pres">
      <dgm:prSet presAssocID="{F2EDE410-18FA-F347-8B4B-933DB02B3736}" presName="level3hierChild" presStyleCnt="0"/>
      <dgm:spPr/>
    </dgm:pt>
    <dgm:pt modelId="{DA32A21E-94BF-0547-BBA4-1504D976FDBA}" type="pres">
      <dgm:prSet presAssocID="{CB6CD6E8-C653-8042-B264-71106B8375E4}" presName="conn2-1" presStyleLbl="parChTrans1D3" presStyleIdx="4" presStyleCnt="6"/>
      <dgm:spPr/>
    </dgm:pt>
    <dgm:pt modelId="{85E78B89-D8F0-8B48-8A62-E41374C41B3E}" type="pres">
      <dgm:prSet presAssocID="{CB6CD6E8-C653-8042-B264-71106B8375E4}" presName="connTx" presStyleLbl="parChTrans1D3" presStyleIdx="4" presStyleCnt="6"/>
      <dgm:spPr/>
    </dgm:pt>
    <dgm:pt modelId="{B9A72193-4D37-4449-BB1C-614F2744B273}" type="pres">
      <dgm:prSet presAssocID="{D2D62E7B-0875-8549-80F7-BB7FB5857EA7}" presName="root2" presStyleCnt="0"/>
      <dgm:spPr/>
    </dgm:pt>
    <dgm:pt modelId="{954A8E22-8B49-DE4A-A066-369978F032BC}" type="pres">
      <dgm:prSet presAssocID="{D2D62E7B-0875-8549-80F7-BB7FB5857EA7}" presName="LevelTwoTextNode" presStyleLbl="node3" presStyleIdx="4" presStyleCnt="6" custScaleX="195720">
        <dgm:presLayoutVars>
          <dgm:chPref val="3"/>
        </dgm:presLayoutVars>
      </dgm:prSet>
      <dgm:spPr/>
    </dgm:pt>
    <dgm:pt modelId="{3F76B107-A1C7-AA40-A43F-ECFB1F8431CB}" type="pres">
      <dgm:prSet presAssocID="{D2D62E7B-0875-8549-80F7-BB7FB5857EA7}" presName="level3hierChild" presStyleCnt="0"/>
      <dgm:spPr/>
    </dgm:pt>
    <dgm:pt modelId="{F699D01C-F6D0-5F43-AD8F-406FB599930E}" type="pres">
      <dgm:prSet presAssocID="{008E064B-211A-BD4C-B9B3-610A0E6EC748}" presName="conn2-1" presStyleLbl="parChTrans1D3" presStyleIdx="5" presStyleCnt="6"/>
      <dgm:spPr/>
    </dgm:pt>
    <dgm:pt modelId="{FD6D4AD9-E4E4-D440-B434-F4D4F9A10B79}" type="pres">
      <dgm:prSet presAssocID="{008E064B-211A-BD4C-B9B3-610A0E6EC748}" presName="connTx" presStyleLbl="parChTrans1D3" presStyleIdx="5" presStyleCnt="6"/>
      <dgm:spPr/>
    </dgm:pt>
    <dgm:pt modelId="{F28AF9C0-3791-D74A-BCCE-6B2A9639A83D}" type="pres">
      <dgm:prSet presAssocID="{0EBA1DD1-B3B7-4942-AFDB-95B8F1E2F272}" presName="root2" presStyleCnt="0"/>
      <dgm:spPr/>
    </dgm:pt>
    <dgm:pt modelId="{E4327706-1301-7549-97CF-BA4DC7E839C0}" type="pres">
      <dgm:prSet presAssocID="{0EBA1DD1-B3B7-4942-AFDB-95B8F1E2F272}" presName="LevelTwoTextNode" presStyleLbl="node3" presStyleIdx="5" presStyleCnt="6" custScaleX="195720">
        <dgm:presLayoutVars>
          <dgm:chPref val="3"/>
        </dgm:presLayoutVars>
      </dgm:prSet>
      <dgm:spPr/>
    </dgm:pt>
    <dgm:pt modelId="{3F43116A-181A-4E48-B1A1-C3E184E66AC1}" type="pres">
      <dgm:prSet presAssocID="{0EBA1DD1-B3B7-4942-AFDB-95B8F1E2F272}" presName="level3hierChild" presStyleCnt="0"/>
      <dgm:spPr/>
    </dgm:pt>
  </dgm:ptLst>
  <dgm:cxnLst>
    <dgm:cxn modelId="{EBF04E17-9DF5-CE42-8C34-E80BEDDA7CE9}" type="presOf" srcId="{B9E36C0F-7771-274F-BEC8-6BFE9C00AABE}" destId="{2E8362F3-3450-5A48-87EB-E49EC3A011CF}" srcOrd="0" destOrd="0" presId="urn:microsoft.com/office/officeart/2005/8/layout/hierarchy2"/>
    <dgm:cxn modelId="{192DCD1F-C6E6-044E-9FAD-2E53C54BCF35}" srcId="{EBA7F0FA-E466-E646-B4FA-BA5227897EE7}" destId="{D2D62E7B-0875-8549-80F7-BB7FB5857EA7}" srcOrd="1" destOrd="0" parTransId="{CB6CD6E8-C653-8042-B264-71106B8375E4}" sibTransId="{7939BF73-80AD-5F47-9327-E67E296EF8A4}"/>
    <dgm:cxn modelId="{0D232120-9127-A149-AE8D-42424F959177}" type="presOf" srcId="{7BA3F62B-332E-3D4A-834A-66489F43CD7E}" destId="{130C9C8F-D81A-8C45-9593-B7FEEBEFE6E2}" srcOrd="0" destOrd="0" presId="urn:microsoft.com/office/officeart/2005/8/layout/hierarchy2"/>
    <dgm:cxn modelId="{C387D125-395D-784E-B44C-A8A16868AE22}" type="presOf" srcId="{F6E61B90-11E9-D445-98D5-FDC65E8835EB}" destId="{16ADB62D-0971-584B-921A-CB70D4E7F213}" srcOrd="1" destOrd="0" presId="urn:microsoft.com/office/officeart/2005/8/layout/hierarchy2"/>
    <dgm:cxn modelId="{9CEE2631-F412-074E-8FCF-0DD52FD61614}" srcId="{5C174ED6-FCBE-DF4D-9D7B-B25812E13915}" destId="{096827A1-B3D4-5840-9E07-45EE487D2306}" srcOrd="0" destOrd="0" parTransId="{B9889114-AED0-B740-988C-9F149BC6CA32}" sibTransId="{E20EB2AB-1966-0F40-841A-B78DE602BD82}"/>
    <dgm:cxn modelId="{7B70F235-2369-2A49-9E5E-9F3FAFFE8A66}" srcId="{4B000A9F-C135-5643-AC5B-1D89833117A6}" destId="{7BA3F62B-332E-3D4A-834A-66489F43CD7E}" srcOrd="1" destOrd="0" parTransId="{A0300588-A334-894A-AA5E-1D03B966FAD6}" sibTransId="{0A5D04A9-DA94-5445-AB53-96DCFFE7B985}"/>
    <dgm:cxn modelId="{AF760740-67B3-904B-BF7E-BEDC57A21C76}" type="presOf" srcId="{F5029AA3-CAA4-F848-BEA9-9D6FADB083EB}" destId="{BAB800C5-2FEC-FC40-9CD3-5A1DE1C6D856}" srcOrd="1" destOrd="0" presId="urn:microsoft.com/office/officeart/2005/8/layout/hierarchy2"/>
    <dgm:cxn modelId="{1A7ACA51-5C7B-B847-8489-D9312C9CE477}" type="presOf" srcId="{CB6CD6E8-C653-8042-B264-71106B8375E4}" destId="{DA32A21E-94BF-0547-BBA4-1504D976FDBA}" srcOrd="0" destOrd="0" presId="urn:microsoft.com/office/officeart/2005/8/layout/hierarchy2"/>
    <dgm:cxn modelId="{DC010855-FE2C-7144-92F2-7B9A650E1E06}" type="presOf" srcId="{0EBA1DD1-B3B7-4942-AFDB-95B8F1E2F272}" destId="{E4327706-1301-7549-97CF-BA4DC7E839C0}" srcOrd="0" destOrd="0" presId="urn:microsoft.com/office/officeart/2005/8/layout/hierarchy2"/>
    <dgm:cxn modelId="{55E60D59-AF90-EE44-85A3-EEDAA691A3AD}" type="presOf" srcId="{3AE15301-C1A1-3A4D-8D31-C9CEC7461901}" destId="{DB870DFE-1C8C-8845-B0B3-E20038A7C47B}" srcOrd="1" destOrd="0" presId="urn:microsoft.com/office/officeart/2005/8/layout/hierarchy2"/>
    <dgm:cxn modelId="{26E46F5B-AD73-3840-A7B2-5E190B7139D9}" type="presOf" srcId="{6D6E95DF-B1FB-C64A-ACC3-37130C4D1D44}" destId="{5A8EAB7E-B6D1-3E4A-A8BF-DE5525A46EB9}" srcOrd="1" destOrd="0" presId="urn:microsoft.com/office/officeart/2005/8/layout/hierarchy2"/>
    <dgm:cxn modelId="{39AAB664-388F-7342-A547-44CCD6453A8E}" type="presOf" srcId="{F6E61B90-11E9-D445-98D5-FDC65E8835EB}" destId="{B2494033-62CE-1442-B1CA-1A3297DA1254}" srcOrd="0" destOrd="0" presId="urn:microsoft.com/office/officeart/2005/8/layout/hierarchy2"/>
    <dgm:cxn modelId="{5A32B569-1033-2D4B-97FD-E750BA11EF5C}" type="presOf" srcId="{A0300588-A334-894A-AA5E-1D03B966FAD6}" destId="{49AA17C3-0D90-1049-BB14-F5926D402B09}" srcOrd="0" destOrd="0" presId="urn:microsoft.com/office/officeart/2005/8/layout/hierarchy2"/>
    <dgm:cxn modelId="{37DA7F6B-0E20-164D-BF1C-872AA093AFE0}" type="presOf" srcId="{EBA7F0FA-E466-E646-B4FA-BA5227897EE7}" destId="{86426CA9-9A6E-2148-B5CC-F85025535654}" srcOrd="0" destOrd="0" presId="urn:microsoft.com/office/officeart/2005/8/layout/hierarchy2"/>
    <dgm:cxn modelId="{44EA6170-E7A7-2148-93CF-2BF24CB20420}" srcId="{4B000A9F-C135-5643-AC5B-1D89833117A6}" destId="{BE903333-EDA1-304B-9039-EC66072FDE38}" srcOrd="2" destOrd="0" parTransId="{F5029AA3-CAA4-F848-BEA9-9D6FADB083EB}" sibTransId="{F92EC77D-1F55-E641-BDBD-776BA8BD1F0D}"/>
    <dgm:cxn modelId="{86B71382-3945-C14C-84F4-7696F3EA2FA3}" type="presOf" srcId="{096827A1-B3D4-5840-9E07-45EE487D2306}" destId="{2EF363B3-AAFE-6646-96D3-A4BA9CAF176B}" srcOrd="0" destOrd="0" presId="urn:microsoft.com/office/officeart/2005/8/layout/hierarchy2"/>
    <dgm:cxn modelId="{B9B0EC89-FCC0-A74E-AE1D-B96F864CBF10}" srcId="{096827A1-B3D4-5840-9E07-45EE487D2306}" destId="{4B000A9F-C135-5643-AC5B-1D89833117A6}" srcOrd="0" destOrd="0" parTransId="{F6E61B90-11E9-D445-98D5-FDC65E8835EB}" sibTransId="{859A6C75-C0F3-9E40-905F-CAB417BB2B6C}"/>
    <dgm:cxn modelId="{2651C994-3239-054C-B931-EE3B399861F4}" type="presOf" srcId="{CB6CD6E8-C653-8042-B264-71106B8375E4}" destId="{85E78B89-D8F0-8B48-8A62-E41374C41B3E}" srcOrd="1" destOrd="0" presId="urn:microsoft.com/office/officeart/2005/8/layout/hierarchy2"/>
    <dgm:cxn modelId="{C559BE9B-F50A-4D4D-8B69-1919C0D4007B}" type="presOf" srcId="{008E064B-211A-BD4C-B9B3-610A0E6EC748}" destId="{FD6D4AD9-E4E4-D440-B434-F4D4F9A10B79}" srcOrd="1" destOrd="0" presId="urn:microsoft.com/office/officeart/2005/8/layout/hierarchy2"/>
    <dgm:cxn modelId="{D436C79B-C6AD-5644-BDB4-A6DA23B5C64B}" type="presOf" srcId="{008E064B-211A-BD4C-B9B3-610A0E6EC748}" destId="{F699D01C-F6D0-5F43-AD8F-406FB599930E}" srcOrd="0" destOrd="0" presId="urn:microsoft.com/office/officeart/2005/8/layout/hierarchy2"/>
    <dgm:cxn modelId="{7C58E3A5-30A7-8C44-A4E8-517CCB747745}" type="presOf" srcId="{B9E36C0F-7771-274F-BEC8-6BFE9C00AABE}" destId="{5D385810-34B5-0248-A2D8-2881A966B38F}" srcOrd="1" destOrd="0" presId="urn:microsoft.com/office/officeart/2005/8/layout/hierarchy2"/>
    <dgm:cxn modelId="{9DA857B3-4415-294F-B8AB-24FE76132D41}" type="presOf" srcId="{F5029AA3-CAA4-F848-BEA9-9D6FADB083EB}" destId="{AE2AF6A7-C725-3849-977D-23ACD7D9C633}" srcOrd="0" destOrd="0" presId="urn:microsoft.com/office/officeart/2005/8/layout/hierarchy2"/>
    <dgm:cxn modelId="{57DAB8B9-44FB-3A4F-B3BA-A075937DA160}" type="presOf" srcId="{5C174ED6-FCBE-DF4D-9D7B-B25812E13915}" destId="{E9EA2F02-EB14-7A46-89FF-39529ABEED58}" srcOrd="0" destOrd="0" presId="urn:microsoft.com/office/officeart/2005/8/layout/hierarchy2"/>
    <dgm:cxn modelId="{5BCEE1C4-A255-0148-ABB6-27D6F5592F71}" srcId="{EBA7F0FA-E466-E646-B4FA-BA5227897EE7}" destId="{F2EDE410-18FA-F347-8B4B-933DB02B3736}" srcOrd="0" destOrd="0" parTransId="{B9E36C0F-7771-274F-BEC8-6BFE9C00AABE}" sibTransId="{A2C83A3E-05C0-6040-8323-F2FB827F0184}"/>
    <dgm:cxn modelId="{FF3830CE-0396-E24F-BDA1-1547219D0A20}" type="presOf" srcId="{9E3A0849-1AD7-E844-89AD-598AEAAAD62B}" destId="{A53E3DC3-BAB6-8543-8ED2-0729F47BB9B6}" srcOrd="0" destOrd="0" presId="urn:microsoft.com/office/officeart/2005/8/layout/hierarchy2"/>
    <dgm:cxn modelId="{CD247CD2-0AF6-CA47-A910-C887AA6D41F9}" type="presOf" srcId="{3AE15301-C1A1-3A4D-8D31-C9CEC7461901}" destId="{729D33F8-4E3B-9243-A394-5A4093C4FABA}" srcOrd="0" destOrd="0" presId="urn:microsoft.com/office/officeart/2005/8/layout/hierarchy2"/>
    <dgm:cxn modelId="{D76CDDD5-B1DD-8B4D-A28D-5542B78580C5}" type="presOf" srcId="{6D6E95DF-B1FB-C64A-ACC3-37130C4D1D44}" destId="{AB2B5594-781B-5E44-89B8-050C9D504C3C}" srcOrd="0" destOrd="0" presId="urn:microsoft.com/office/officeart/2005/8/layout/hierarchy2"/>
    <dgm:cxn modelId="{965C30D7-D561-CD4B-9D3F-D82FC8B61CC1}" srcId="{096827A1-B3D4-5840-9E07-45EE487D2306}" destId="{EBA7F0FA-E466-E646-B4FA-BA5227897EE7}" srcOrd="1" destOrd="0" parTransId="{6D6E95DF-B1FB-C64A-ACC3-37130C4D1D44}" sibTransId="{236C7445-6468-364E-8FE5-D1D77DCA6846}"/>
    <dgm:cxn modelId="{86A3E3DB-8AF7-7E40-90AA-51A351EFBDD5}" type="presOf" srcId="{F2EDE410-18FA-F347-8B4B-933DB02B3736}" destId="{8290975E-2A12-024A-A95C-5C2B9B381AF4}" srcOrd="0" destOrd="0" presId="urn:microsoft.com/office/officeart/2005/8/layout/hierarchy2"/>
    <dgm:cxn modelId="{336397E9-2DB2-F440-A04C-44918926B618}" type="presOf" srcId="{A0300588-A334-894A-AA5E-1D03B966FAD6}" destId="{84528EBE-55F3-4646-9E18-77FF4455C98A}" srcOrd="1" destOrd="0" presId="urn:microsoft.com/office/officeart/2005/8/layout/hierarchy2"/>
    <dgm:cxn modelId="{969E48F4-C1B2-024A-B2B9-ADA36AA86FD1}" type="presOf" srcId="{BE903333-EDA1-304B-9039-EC66072FDE38}" destId="{CB174D48-75B9-C14E-A843-701C82DF5C85}" srcOrd="0" destOrd="0" presId="urn:microsoft.com/office/officeart/2005/8/layout/hierarchy2"/>
    <dgm:cxn modelId="{29DFCFF4-0054-CE47-9FB8-1A158C58D5F0}" type="presOf" srcId="{4B000A9F-C135-5643-AC5B-1D89833117A6}" destId="{D369FA2F-5E5D-4A43-92F0-EF096BFAD0BB}" srcOrd="0" destOrd="0" presId="urn:microsoft.com/office/officeart/2005/8/layout/hierarchy2"/>
    <dgm:cxn modelId="{35A1E1F6-5BA6-564F-AD81-0EAFF3CCCF7C}" srcId="{4B000A9F-C135-5643-AC5B-1D89833117A6}" destId="{9E3A0849-1AD7-E844-89AD-598AEAAAD62B}" srcOrd="0" destOrd="0" parTransId="{3AE15301-C1A1-3A4D-8D31-C9CEC7461901}" sibTransId="{543E0347-C816-584E-B3E3-167ADCEAE6EA}"/>
    <dgm:cxn modelId="{685DADF9-05ED-AF44-8B71-52FBF6001971}" srcId="{EBA7F0FA-E466-E646-B4FA-BA5227897EE7}" destId="{0EBA1DD1-B3B7-4942-AFDB-95B8F1E2F272}" srcOrd="2" destOrd="0" parTransId="{008E064B-211A-BD4C-B9B3-610A0E6EC748}" sibTransId="{332450AF-034B-0643-ABFE-E39BDE245F5E}"/>
    <dgm:cxn modelId="{D3E65DFD-0656-FC4C-95A8-DAD6692AFA8F}" type="presOf" srcId="{D2D62E7B-0875-8549-80F7-BB7FB5857EA7}" destId="{954A8E22-8B49-DE4A-A066-369978F032BC}" srcOrd="0" destOrd="0" presId="urn:microsoft.com/office/officeart/2005/8/layout/hierarchy2"/>
    <dgm:cxn modelId="{C0DF5042-DFAE-DC4B-B36E-740B8E8729D3}" type="presParOf" srcId="{E9EA2F02-EB14-7A46-89FF-39529ABEED58}" destId="{88A63C32-8153-DE46-B22D-41F99D0CAF36}" srcOrd="0" destOrd="0" presId="urn:microsoft.com/office/officeart/2005/8/layout/hierarchy2"/>
    <dgm:cxn modelId="{BD821193-DF14-B74F-B42F-E3A8EB3B2106}" type="presParOf" srcId="{88A63C32-8153-DE46-B22D-41F99D0CAF36}" destId="{2EF363B3-AAFE-6646-96D3-A4BA9CAF176B}" srcOrd="0" destOrd="0" presId="urn:microsoft.com/office/officeart/2005/8/layout/hierarchy2"/>
    <dgm:cxn modelId="{77DD2F15-A876-844F-9E11-8206583CDBB6}" type="presParOf" srcId="{88A63C32-8153-DE46-B22D-41F99D0CAF36}" destId="{F7D32CF1-B0EB-1E42-B536-F955CE2204E2}" srcOrd="1" destOrd="0" presId="urn:microsoft.com/office/officeart/2005/8/layout/hierarchy2"/>
    <dgm:cxn modelId="{A021F88A-49DF-0B43-9D91-D08E8EA3EF39}" type="presParOf" srcId="{F7D32CF1-B0EB-1E42-B536-F955CE2204E2}" destId="{B2494033-62CE-1442-B1CA-1A3297DA1254}" srcOrd="0" destOrd="0" presId="urn:microsoft.com/office/officeart/2005/8/layout/hierarchy2"/>
    <dgm:cxn modelId="{BB74378B-E6E2-894D-8FE8-E7C9B48E595B}" type="presParOf" srcId="{B2494033-62CE-1442-B1CA-1A3297DA1254}" destId="{16ADB62D-0971-584B-921A-CB70D4E7F213}" srcOrd="0" destOrd="0" presId="urn:microsoft.com/office/officeart/2005/8/layout/hierarchy2"/>
    <dgm:cxn modelId="{FC13A390-1391-3D4D-A330-8903A0020781}" type="presParOf" srcId="{F7D32CF1-B0EB-1E42-B536-F955CE2204E2}" destId="{3C277A51-8E13-014D-A984-C2C06259B575}" srcOrd="1" destOrd="0" presId="urn:microsoft.com/office/officeart/2005/8/layout/hierarchy2"/>
    <dgm:cxn modelId="{0C554B2F-EFA5-BE44-885C-5B04C20A822C}" type="presParOf" srcId="{3C277A51-8E13-014D-A984-C2C06259B575}" destId="{D369FA2F-5E5D-4A43-92F0-EF096BFAD0BB}" srcOrd="0" destOrd="0" presId="urn:microsoft.com/office/officeart/2005/8/layout/hierarchy2"/>
    <dgm:cxn modelId="{45B92A92-76D5-414A-B0F0-31CFC2B2BB17}" type="presParOf" srcId="{3C277A51-8E13-014D-A984-C2C06259B575}" destId="{06D6918E-980E-454A-80A8-CA7154554ED2}" srcOrd="1" destOrd="0" presId="urn:microsoft.com/office/officeart/2005/8/layout/hierarchy2"/>
    <dgm:cxn modelId="{730372F8-1F45-5F4C-997E-859FAF302878}" type="presParOf" srcId="{06D6918E-980E-454A-80A8-CA7154554ED2}" destId="{729D33F8-4E3B-9243-A394-5A4093C4FABA}" srcOrd="0" destOrd="0" presId="urn:microsoft.com/office/officeart/2005/8/layout/hierarchy2"/>
    <dgm:cxn modelId="{FD0E53B5-C6D8-4348-8D5E-28CC9A24DB19}" type="presParOf" srcId="{729D33F8-4E3B-9243-A394-5A4093C4FABA}" destId="{DB870DFE-1C8C-8845-B0B3-E20038A7C47B}" srcOrd="0" destOrd="0" presId="urn:microsoft.com/office/officeart/2005/8/layout/hierarchy2"/>
    <dgm:cxn modelId="{E58E7BFB-5B1D-9641-A18F-86B28F495EF5}" type="presParOf" srcId="{06D6918E-980E-454A-80A8-CA7154554ED2}" destId="{A1263C52-268A-154E-BD33-F7C1958A5B77}" srcOrd="1" destOrd="0" presId="urn:microsoft.com/office/officeart/2005/8/layout/hierarchy2"/>
    <dgm:cxn modelId="{E39D1792-D9B4-4F4D-A70E-5EFF19D64343}" type="presParOf" srcId="{A1263C52-268A-154E-BD33-F7C1958A5B77}" destId="{A53E3DC3-BAB6-8543-8ED2-0729F47BB9B6}" srcOrd="0" destOrd="0" presId="urn:microsoft.com/office/officeart/2005/8/layout/hierarchy2"/>
    <dgm:cxn modelId="{01723533-B9B1-DE40-B66C-120571EE5B06}" type="presParOf" srcId="{A1263C52-268A-154E-BD33-F7C1958A5B77}" destId="{5C9D316C-071A-8D43-ACAB-9AF617716EA8}" srcOrd="1" destOrd="0" presId="urn:microsoft.com/office/officeart/2005/8/layout/hierarchy2"/>
    <dgm:cxn modelId="{5D5A9D63-4D3B-9A45-9DC1-E361E0533503}" type="presParOf" srcId="{06D6918E-980E-454A-80A8-CA7154554ED2}" destId="{49AA17C3-0D90-1049-BB14-F5926D402B09}" srcOrd="2" destOrd="0" presId="urn:microsoft.com/office/officeart/2005/8/layout/hierarchy2"/>
    <dgm:cxn modelId="{EC2BED97-8FC1-0D43-9C2D-803CA42CE76A}" type="presParOf" srcId="{49AA17C3-0D90-1049-BB14-F5926D402B09}" destId="{84528EBE-55F3-4646-9E18-77FF4455C98A}" srcOrd="0" destOrd="0" presId="urn:microsoft.com/office/officeart/2005/8/layout/hierarchy2"/>
    <dgm:cxn modelId="{AEDE9280-42E8-8340-B5A4-660BDD97E58E}" type="presParOf" srcId="{06D6918E-980E-454A-80A8-CA7154554ED2}" destId="{D3ED7FD4-1717-E740-B573-3AAEB0C0AD03}" srcOrd="3" destOrd="0" presId="urn:microsoft.com/office/officeart/2005/8/layout/hierarchy2"/>
    <dgm:cxn modelId="{BD4CEFA1-B880-464D-A087-B203C21FA91C}" type="presParOf" srcId="{D3ED7FD4-1717-E740-B573-3AAEB0C0AD03}" destId="{130C9C8F-D81A-8C45-9593-B7FEEBEFE6E2}" srcOrd="0" destOrd="0" presId="urn:microsoft.com/office/officeart/2005/8/layout/hierarchy2"/>
    <dgm:cxn modelId="{BFED7821-B6F6-7B43-9CB5-3CB0DE0D7927}" type="presParOf" srcId="{D3ED7FD4-1717-E740-B573-3AAEB0C0AD03}" destId="{0FDCE692-F8DA-2E43-8A09-4B7EC01EC5F4}" srcOrd="1" destOrd="0" presId="urn:microsoft.com/office/officeart/2005/8/layout/hierarchy2"/>
    <dgm:cxn modelId="{6236E93A-6DC5-BB45-994D-7AA65A6FE664}" type="presParOf" srcId="{06D6918E-980E-454A-80A8-CA7154554ED2}" destId="{AE2AF6A7-C725-3849-977D-23ACD7D9C633}" srcOrd="4" destOrd="0" presId="urn:microsoft.com/office/officeart/2005/8/layout/hierarchy2"/>
    <dgm:cxn modelId="{E9583523-D046-DE44-9795-661679C9566B}" type="presParOf" srcId="{AE2AF6A7-C725-3849-977D-23ACD7D9C633}" destId="{BAB800C5-2FEC-FC40-9CD3-5A1DE1C6D856}" srcOrd="0" destOrd="0" presId="urn:microsoft.com/office/officeart/2005/8/layout/hierarchy2"/>
    <dgm:cxn modelId="{5E0832A0-15B2-364B-81F8-8CC2AD15FC8E}" type="presParOf" srcId="{06D6918E-980E-454A-80A8-CA7154554ED2}" destId="{789AA986-7377-614C-BAC0-885B09A4CCFE}" srcOrd="5" destOrd="0" presId="urn:microsoft.com/office/officeart/2005/8/layout/hierarchy2"/>
    <dgm:cxn modelId="{C451F734-FAF3-D146-BA6B-3B603A9046CE}" type="presParOf" srcId="{789AA986-7377-614C-BAC0-885B09A4CCFE}" destId="{CB174D48-75B9-C14E-A843-701C82DF5C85}" srcOrd="0" destOrd="0" presId="urn:microsoft.com/office/officeart/2005/8/layout/hierarchy2"/>
    <dgm:cxn modelId="{A9D3E0FA-926F-A042-8C9E-B67714F3D9BF}" type="presParOf" srcId="{789AA986-7377-614C-BAC0-885B09A4CCFE}" destId="{37D883B9-BD0A-1340-AF4F-E484D47DCE8D}" srcOrd="1" destOrd="0" presId="urn:microsoft.com/office/officeart/2005/8/layout/hierarchy2"/>
    <dgm:cxn modelId="{A8E90C03-AF75-C848-A56B-C34305EE80C4}" type="presParOf" srcId="{F7D32CF1-B0EB-1E42-B536-F955CE2204E2}" destId="{AB2B5594-781B-5E44-89B8-050C9D504C3C}" srcOrd="2" destOrd="0" presId="urn:microsoft.com/office/officeart/2005/8/layout/hierarchy2"/>
    <dgm:cxn modelId="{1D741D12-CEC5-DE4A-AC73-C5BF2BC9946B}" type="presParOf" srcId="{AB2B5594-781B-5E44-89B8-050C9D504C3C}" destId="{5A8EAB7E-B6D1-3E4A-A8BF-DE5525A46EB9}" srcOrd="0" destOrd="0" presId="urn:microsoft.com/office/officeart/2005/8/layout/hierarchy2"/>
    <dgm:cxn modelId="{45019C37-9430-434D-8762-1ED08852E8A6}" type="presParOf" srcId="{F7D32CF1-B0EB-1E42-B536-F955CE2204E2}" destId="{B7C09A70-B8CF-1F49-9988-A7024C23017E}" srcOrd="3" destOrd="0" presId="urn:microsoft.com/office/officeart/2005/8/layout/hierarchy2"/>
    <dgm:cxn modelId="{84267777-0E9F-5B4E-B483-8939342F8FE0}" type="presParOf" srcId="{B7C09A70-B8CF-1F49-9988-A7024C23017E}" destId="{86426CA9-9A6E-2148-B5CC-F85025535654}" srcOrd="0" destOrd="0" presId="urn:microsoft.com/office/officeart/2005/8/layout/hierarchy2"/>
    <dgm:cxn modelId="{50358D27-8B17-E347-888A-D9D60013A515}" type="presParOf" srcId="{B7C09A70-B8CF-1F49-9988-A7024C23017E}" destId="{20ED369A-AC5C-6545-AE14-F82C6A746401}" srcOrd="1" destOrd="0" presId="urn:microsoft.com/office/officeart/2005/8/layout/hierarchy2"/>
    <dgm:cxn modelId="{F0DFD879-893A-7E47-AAA5-17D6A1F8D4DA}" type="presParOf" srcId="{20ED369A-AC5C-6545-AE14-F82C6A746401}" destId="{2E8362F3-3450-5A48-87EB-E49EC3A011CF}" srcOrd="0" destOrd="0" presId="urn:microsoft.com/office/officeart/2005/8/layout/hierarchy2"/>
    <dgm:cxn modelId="{E21130D7-5E66-9149-A142-9BA6E5E9E462}" type="presParOf" srcId="{2E8362F3-3450-5A48-87EB-E49EC3A011CF}" destId="{5D385810-34B5-0248-A2D8-2881A966B38F}" srcOrd="0" destOrd="0" presId="urn:microsoft.com/office/officeart/2005/8/layout/hierarchy2"/>
    <dgm:cxn modelId="{A7C23109-1CBC-4744-B65F-388886C8866A}" type="presParOf" srcId="{20ED369A-AC5C-6545-AE14-F82C6A746401}" destId="{27CFD830-AAFA-824E-AA4C-71F0F04E2909}" srcOrd="1" destOrd="0" presId="urn:microsoft.com/office/officeart/2005/8/layout/hierarchy2"/>
    <dgm:cxn modelId="{50093A81-2BE9-544F-A151-24CE4BCB1E4B}" type="presParOf" srcId="{27CFD830-AAFA-824E-AA4C-71F0F04E2909}" destId="{8290975E-2A12-024A-A95C-5C2B9B381AF4}" srcOrd="0" destOrd="0" presId="urn:microsoft.com/office/officeart/2005/8/layout/hierarchy2"/>
    <dgm:cxn modelId="{DD043740-0D28-FA48-9604-2F5FCF9090B8}" type="presParOf" srcId="{27CFD830-AAFA-824E-AA4C-71F0F04E2909}" destId="{E854FE20-C330-A946-A305-AE9020A2D3BB}" srcOrd="1" destOrd="0" presId="urn:microsoft.com/office/officeart/2005/8/layout/hierarchy2"/>
    <dgm:cxn modelId="{C0E4D756-1DB0-284B-8382-02DD88F0A9C0}" type="presParOf" srcId="{20ED369A-AC5C-6545-AE14-F82C6A746401}" destId="{DA32A21E-94BF-0547-BBA4-1504D976FDBA}" srcOrd="2" destOrd="0" presId="urn:microsoft.com/office/officeart/2005/8/layout/hierarchy2"/>
    <dgm:cxn modelId="{92B13A33-42EA-F749-81F8-9DCC1C3039C5}" type="presParOf" srcId="{DA32A21E-94BF-0547-BBA4-1504D976FDBA}" destId="{85E78B89-D8F0-8B48-8A62-E41374C41B3E}" srcOrd="0" destOrd="0" presId="urn:microsoft.com/office/officeart/2005/8/layout/hierarchy2"/>
    <dgm:cxn modelId="{C369447F-9DFE-2F4F-B2DC-9E61784565B7}" type="presParOf" srcId="{20ED369A-AC5C-6545-AE14-F82C6A746401}" destId="{B9A72193-4D37-4449-BB1C-614F2744B273}" srcOrd="3" destOrd="0" presId="urn:microsoft.com/office/officeart/2005/8/layout/hierarchy2"/>
    <dgm:cxn modelId="{EC3C6961-110E-974D-9F62-06C8E44872DF}" type="presParOf" srcId="{B9A72193-4D37-4449-BB1C-614F2744B273}" destId="{954A8E22-8B49-DE4A-A066-369978F032BC}" srcOrd="0" destOrd="0" presId="urn:microsoft.com/office/officeart/2005/8/layout/hierarchy2"/>
    <dgm:cxn modelId="{7AC62386-C559-8D4C-AFBF-D05577A3C73D}" type="presParOf" srcId="{B9A72193-4D37-4449-BB1C-614F2744B273}" destId="{3F76B107-A1C7-AA40-A43F-ECFB1F8431CB}" srcOrd="1" destOrd="0" presId="urn:microsoft.com/office/officeart/2005/8/layout/hierarchy2"/>
    <dgm:cxn modelId="{61A6573C-3720-534D-922D-ED5B8157FBF2}" type="presParOf" srcId="{20ED369A-AC5C-6545-AE14-F82C6A746401}" destId="{F699D01C-F6D0-5F43-AD8F-406FB599930E}" srcOrd="4" destOrd="0" presId="urn:microsoft.com/office/officeart/2005/8/layout/hierarchy2"/>
    <dgm:cxn modelId="{971A476B-BC7B-0D4C-B0D8-87E0DB7D2783}" type="presParOf" srcId="{F699D01C-F6D0-5F43-AD8F-406FB599930E}" destId="{FD6D4AD9-E4E4-D440-B434-F4D4F9A10B79}" srcOrd="0" destOrd="0" presId="urn:microsoft.com/office/officeart/2005/8/layout/hierarchy2"/>
    <dgm:cxn modelId="{4B26B250-809B-F14D-97B3-91258CCFEA62}" type="presParOf" srcId="{20ED369A-AC5C-6545-AE14-F82C6A746401}" destId="{F28AF9C0-3791-D74A-BCCE-6B2A9639A83D}" srcOrd="5" destOrd="0" presId="urn:microsoft.com/office/officeart/2005/8/layout/hierarchy2"/>
    <dgm:cxn modelId="{056694DD-511F-8F44-8EF5-68225093F906}" type="presParOf" srcId="{F28AF9C0-3791-D74A-BCCE-6B2A9639A83D}" destId="{E4327706-1301-7549-97CF-BA4DC7E839C0}" srcOrd="0" destOrd="0" presId="urn:microsoft.com/office/officeart/2005/8/layout/hierarchy2"/>
    <dgm:cxn modelId="{260CE2FA-4BCC-BE47-B467-9E5216B07C91}" type="presParOf" srcId="{F28AF9C0-3791-D74A-BCCE-6B2A9639A83D}" destId="{3F43116A-181A-4E48-B1A1-C3E184E66AC1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378BFFE-D2FD-DF4B-8D32-C5F2B78EC54D}">
      <dsp:nvSpPr>
        <dsp:cNvPr id="0" name=""/>
        <dsp:cNvSpPr/>
      </dsp:nvSpPr>
      <dsp:spPr>
        <a:xfrm>
          <a:off x="910423" y="1980"/>
          <a:ext cx="1830474" cy="91523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40640" rIns="6096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UI</a:t>
          </a:r>
        </a:p>
      </dsp:txBody>
      <dsp:txXfrm>
        <a:off x="937229" y="28786"/>
        <a:ext cx="1776862" cy="861625"/>
      </dsp:txXfrm>
    </dsp:sp>
    <dsp:sp modelId="{4CB42BAC-E923-E54E-B29F-358613AAECAC}">
      <dsp:nvSpPr>
        <dsp:cNvPr id="0" name=""/>
        <dsp:cNvSpPr/>
      </dsp:nvSpPr>
      <dsp:spPr>
        <a:xfrm>
          <a:off x="1093470" y="917217"/>
          <a:ext cx="183047" cy="68642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86427"/>
              </a:lnTo>
              <a:lnTo>
                <a:pt x="183047" y="68642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7FC6A05-CFF1-F54B-870B-6A8D26B31A21}">
      <dsp:nvSpPr>
        <dsp:cNvPr id="0" name=""/>
        <dsp:cNvSpPr/>
      </dsp:nvSpPr>
      <dsp:spPr>
        <a:xfrm>
          <a:off x="1276518" y="1146027"/>
          <a:ext cx="1464379" cy="91523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 err="1"/>
            <a:t>绘制</a:t>
          </a:r>
          <a:endParaRPr lang="en-US" sz="2000" kern="1200" dirty="0"/>
        </a:p>
      </dsp:txBody>
      <dsp:txXfrm>
        <a:off x="1303324" y="1172833"/>
        <a:ext cx="1410767" cy="861625"/>
      </dsp:txXfrm>
    </dsp:sp>
    <dsp:sp modelId="{5D940C37-24E8-C546-880B-4027674D9AB7}">
      <dsp:nvSpPr>
        <dsp:cNvPr id="0" name=""/>
        <dsp:cNvSpPr/>
      </dsp:nvSpPr>
      <dsp:spPr>
        <a:xfrm>
          <a:off x="1093470" y="917217"/>
          <a:ext cx="183047" cy="183047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30474"/>
              </a:lnTo>
              <a:lnTo>
                <a:pt x="183047" y="183047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4FF95DC-B2DA-C441-8DC2-F41072F62388}">
      <dsp:nvSpPr>
        <dsp:cNvPr id="0" name=""/>
        <dsp:cNvSpPr/>
      </dsp:nvSpPr>
      <dsp:spPr>
        <a:xfrm>
          <a:off x="1276518" y="2290073"/>
          <a:ext cx="1464379" cy="91523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 err="1"/>
            <a:t>刷新</a:t>
          </a:r>
          <a:endParaRPr lang="en-US" sz="2000" kern="1200" dirty="0"/>
        </a:p>
      </dsp:txBody>
      <dsp:txXfrm>
        <a:off x="1303324" y="2316879"/>
        <a:ext cx="1410767" cy="861625"/>
      </dsp:txXfrm>
    </dsp:sp>
    <dsp:sp modelId="{96ADDFDF-E16A-2A4D-937F-A05F16BA6B97}">
      <dsp:nvSpPr>
        <dsp:cNvPr id="0" name=""/>
        <dsp:cNvSpPr/>
      </dsp:nvSpPr>
      <dsp:spPr>
        <a:xfrm>
          <a:off x="3198516" y="1980"/>
          <a:ext cx="1830474" cy="91523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40640" rIns="6096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 err="1"/>
            <a:t>应用启动</a:t>
          </a:r>
          <a:endParaRPr lang="en-US" sz="3200" kern="1200" dirty="0"/>
        </a:p>
      </dsp:txBody>
      <dsp:txXfrm>
        <a:off x="3225322" y="28786"/>
        <a:ext cx="1776862" cy="861625"/>
      </dsp:txXfrm>
    </dsp:sp>
    <dsp:sp modelId="{AE62001F-7E96-7F42-A910-3B5ABEF1F7D8}">
      <dsp:nvSpPr>
        <dsp:cNvPr id="0" name=""/>
        <dsp:cNvSpPr/>
      </dsp:nvSpPr>
      <dsp:spPr>
        <a:xfrm>
          <a:off x="3381563" y="917217"/>
          <a:ext cx="183047" cy="68642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86427"/>
              </a:lnTo>
              <a:lnTo>
                <a:pt x="183047" y="68642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D32970-C70F-1646-8816-C88E29F40415}">
      <dsp:nvSpPr>
        <dsp:cNvPr id="0" name=""/>
        <dsp:cNvSpPr/>
      </dsp:nvSpPr>
      <dsp:spPr>
        <a:xfrm>
          <a:off x="3564611" y="1146027"/>
          <a:ext cx="1464379" cy="91523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 err="1"/>
            <a:t>安装启动</a:t>
          </a:r>
          <a:endParaRPr lang="en-US" sz="2000" kern="1200" dirty="0"/>
        </a:p>
      </dsp:txBody>
      <dsp:txXfrm>
        <a:off x="3591417" y="1172833"/>
        <a:ext cx="1410767" cy="861625"/>
      </dsp:txXfrm>
    </dsp:sp>
    <dsp:sp modelId="{57E9A152-5C7C-0A46-B5FA-8C8854ACD0EC}">
      <dsp:nvSpPr>
        <dsp:cNvPr id="0" name=""/>
        <dsp:cNvSpPr/>
      </dsp:nvSpPr>
      <dsp:spPr>
        <a:xfrm>
          <a:off x="3381563" y="917217"/>
          <a:ext cx="183047" cy="183047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30474"/>
              </a:lnTo>
              <a:lnTo>
                <a:pt x="183047" y="183047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B7D56F7-AD87-EA47-BE69-11768DF58532}">
      <dsp:nvSpPr>
        <dsp:cNvPr id="0" name=""/>
        <dsp:cNvSpPr/>
      </dsp:nvSpPr>
      <dsp:spPr>
        <a:xfrm>
          <a:off x="3564611" y="2290073"/>
          <a:ext cx="1464379" cy="91523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 err="1"/>
            <a:t>冷启动</a:t>
          </a:r>
          <a:endParaRPr lang="en-US" sz="2000" kern="1200" dirty="0"/>
        </a:p>
      </dsp:txBody>
      <dsp:txXfrm>
        <a:off x="3591417" y="2316879"/>
        <a:ext cx="1410767" cy="861625"/>
      </dsp:txXfrm>
    </dsp:sp>
    <dsp:sp modelId="{9D8E5B7B-4B14-C046-ACF2-10ABF3B7110C}">
      <dsp:nvSpPr>
        <dsp:cNvPr id="0" name=""/>
        <dsp:cNvSpPr/>
      </dsp:nvSpPr>
      <dsp:spPr>
        <a:xfrm>
          <a:off x="3381563" y="917217"/>
          <a:ext cx="183047" cy="297452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974520"/>
              </a:lnTo>
              <a:lnTo>
                <a:pt x="183047" y="297452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5E47CED-5EA3-454E-B590-F296A643E0D3}">
      <dsp:nvSpPr>
        <dsp:cNvPr id="0" name=""/>
        <dsp:cNvSpPr/>
      </dsp:nvSpPr>
      <dsp:spPr>
        <a:xfrm>
          <a:off x="3564611" y="3434120"/>
          <a:ext cx="1464379" cy="91523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 err="1"/>
            <a:t>热启动</a:t>
          </a:r>
          <a:endParaRPr lang="en-US" sz="2000" kern="1200" dirty="0"/>
        </a:p>
      </dsp:txBody>
      <dsp:txXfrm>
        <a:off x="3591417" y="3460926"/>
        <a:ext cx="1410767" cy="861625"/>
      </dsp:txXfrm>
    </dsp:sp>
    <dsp:sp modelId="{6A9E983F-109B-214D-A772-AB48E64A20EF}">
      <dsp:nvSpPr>
        <dsp:cNvPr id="0" name=""/>
        <dsp:cNvSpPr/>
      </dsp:nvSpPr>
      <dsp:spPr>
        <a:xfrm>
          <a:off x="5486609" y="1980"/>
          <a:ext cx="1830474" cy="91523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40640" rIns="6096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 err="1"/>
            <a:t>跳转</a:t>
          </a:r>
          <a:endParaRPr lang="en-US" sz="3200" kern="1200" dirty="0"/>
        </a:p>
      </dsp:txBody>
      <dsp:txXfrm>
        <a:off x="5513415" y="28786"/>
        <a:ext cx="1776862" cy="861625"/>
      </dsp:txXfrm>
    </dsp:sp>
    <dsp:sp modelId="{F274B64D-1883-DD41-85E5-201E67879454}">
      <dsp:nvSpPr>
        <dsp:cNvPr id="0" name=""/>
        <dsp:cNvSpPr/>
      </dsp:nvSpPr>
      <dsp:spPr>
        <a:xfrm>
          <a:off x="5669656" y="917217"/>
          <a:ext cx="183047" cy="68642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86427"/>
              </a:lnTo>
              <a:lnTo>
                <a:pt x="183047" y="68642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52A335C-4159-474A-9C88-5B72A2076319}">
      <dsp:nvSpPr>
        <dsp:cNvPr id="0" name=""/>
        <dsp:cNvSpPr/>
      </dsp:nvSpPr>
      <dsp:spPr>
        <a:xfrm>
          <a:off x="5852704" y="1146027"/>
          <a:ext cx="1464379" cy="91523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 err="1"/>
            <a:t>页面间切换</a:t>
          </a:r>
          <a:endParaRPr lang="en-US" sz="2000" kern="1200" dirty="0"/>
        </a:p>
      </dsp:txBody>
      <dsp:txXfrm>
        <a:off x="5879510" y="1172833"/>
        <a:ext cx="1410767" cy="861625"/>
      </dsp:txXfrm>
    </dsp:sp>
    <dsp:sp modelId="{2DA381EC-288F-4A47-B3C5-AD978DCD7B49}">
      <dsp:nvSpPr>
        <dsp:cNvPr id="0" name=""/>
        <dsp:cNvSpPr/>
      </dsp:nvSpPr>
      <dsp:spPr>
        <a:xfrm>
          <a:off x="5669656" y="917217"/>
          <a:ext cx="183047" cy="183047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30474"/>
              </a:lnTo>
              <a:lnTo>
                <a:pt x="183047" y="183047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781052B-3117-EB41-99D8-FCCDC3C756D9}">
      <dsp:nvSpPr>
        <dsp:cNvPr id="0" name=""/>
        <dsp:cNvSpPr/>
      </dsp:nvSpPr>
      <dsp:spPr>
        <a:xfrm>
          <a:off x="5852704" y="2290073"/>
          <a:ext cx="1464379" cy="91523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 err="1"/>
            <a:t>前后台切换</a:t>
          </a:r>
          <a:endParaRPr lang="en-US" sz="2000" kern="1200" dirty="0"/>
        </a:p>
      </dsp:txBody>
      <dsp:txXfrm>
        <a:off x="5879510" y="2316879"/>
        <a:ext cx="1410767" cy="861625"/>
      </dsp:txXfrm>
    </dsp:sp>
    <dsp:sp modelId="{E0A823F0-F5A7-784D-9839-1FF6078D4B6B}">
      <dsp:nvSpPr>
        <dsp:cNvPr id="0" name=""/>
        <dsp:cNvSpPr/>
      </dsp:nvSpPr>
      <dsp:spPr>
        <a:xfrm>
          <a:off x="7774702" y="1980"/>
          <a:ext cx="1830474" cy="91523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40640" rIns="6096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 err="1"/>
            <a:t>事件响应</a:t>
          </a:r>
          <a:endParaRPr lang="en-US" sz="3200" kern="1200" dirty="0"/>
        </a:p>
      </dsp:txBody>
      <dsp:txXfrm>
        <a:off x="7801508" y="28786"/>
        <a:ext cx="1776862" cy="861625"/>
      </dsp:txXfrm>
    </dsp:sp>
    <dsp:sp modelId="{16BEB072-7F5B-0F40-BA30-C3941E191073}">
      <dsp:nvSpPr>
        <dsp:cNvPr id="0" name=""/>
        <dsp:cNvSpPr/>
      </dsp:nvSpPr>
      <dsp:spPr>
        <a:xfrm>
          <a:off x="7957749" y="917217"/>
          <a:ext cx="183047" cy="68642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86427"/>
              </a:lnTo>
              <a:lnTo>
                <a:pt x="183047" y="68642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CFEB9BD-A97B-F24B-8129-50FD59D49113}">
      <dsp:nvSpPr>
        <dsp:cNvPr id="0" name=""/>
        <dsp:cNvSpPr/>
      </dsp:nvSpPr>
      <dsp:spPr>
        <a:xfrm>
          <a:off x="8140797" y="1146027"/>
          <a:ext cx="1464379" cy="91523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 err="1"/>
            <a:t>按键</a:t>
          </a:r>
          <a:endParaRPr lang="en-US" sz="2000" kern="1200" dirty="0"/>
        </a:p>
      </dsp:txBody>
      <dsp:txXfrm>
        <a:off x="8167603" y="1172833"/>
        <a:ext cx="1410767" cy="861625"/>
      </dsp:txXfrm>
    </dsp:sp>
    <dsp:sp modelId="{DB403226-AB61-6A47-BD54-0B3652DEED54}">
      <dsp:nvSpPr>
        <dsp:cNvPr id="0" name=""/>
        <dsp:cNvSpPr/>
      </dsp:nvSpPr>
      <dsp:spPr>
        <a:xfrm>
          <a:off x="7957749" y="917217"/>
          <a:ext cx="183047" cy="183047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30474"/>
              </a:lnTo>
              <a:lnTo>
                <a:pt x="183047" y="183047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0619E13-E973-E843-89ED-6BC37C1610F8}">
      <dsp:nvSpPr>
        <dsp:cNvPr id="0" name=""/>
        <dsp:cNvSpPr/>
      </dsp:nvSpPr>
      <dsp:spPr>
        <a:xfrm>
          <a:off x="8140797" y="2290073"/>
          <a:ext cx="1464379" cy="91523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 err="1"/>
            <a:t>系统事件</a:t>
          </a:r>
          <a:endParaRPr lang="en-US" sz="2000" kern="1200" dirty="0"/>
        </a:p>
      </dsp:txBody>
      <dsp:txXfrm>
        <a:off x="8167603" y="2316879"/>
        <a:ext cx="1410767" cy="861625"/>
      </dsp:txXfrm>
    </dsp:sp>
    <dsp:sp modelId="{10F0AF50-81D2-5244-9EB3-43F8416C51B7}">
      <dsp:nvSpPr>
        <dsp:cNvPr id="0" name=""/>
        <dsp:cNvSpPr/>
      </dsp:nvSpPr>
      <dsp:spPr>
        <a:xfrm>
          <a:off x="7957749" y="917217"/>
          <a:ext cx="183047" cy="297452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974520"/>
              </a:lnTo>
              <a:lnTo>
                <a:pt x="183047" y="297452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735165D-4B68-6A49-A59E-649B99A41A4B}">
      <dsp:nvSpPr>
        <dsp:cNvPr id="0" name=""/>
        <dsp:cNvSpPr/>
      </dsp:nvSpPr>
      <dsp:spPr>
        <a:xfrm>
          <a:off x="8140797" y="3434120"/>
          <a:ext cx="1464379" cy="91523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 err="1"/>
            <a:t>滑动</a:t>
          </a:r>
          <a:endParaRPr lang="en-US" sz="2000" kern="1200" dirty="0"/>
        </a:p>
      </dsp:txBody>
      <dsp:txXfrm>
        <a:off x="8167603" y="3460926"/>
        <a:ext cx="1410767" cy="86162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EF363B3-AAFE-6646-96D3-A4BA9CAF176B}">
      <dsp:nvSpPr>
        <dsp:cNvPr id="0" name=""/>
        <dsp:cNvSpPr/>
      </dsp:nvSpPr>
      <dsp:spPr>
        <a:xfrm>
          <a:off x="2195223" y="1853780"/>
          <a:ext cx="1287554" cy="643777"/>
        </a:xfrm>
        <a:prstGeom prst="roundRect">
          <a:avLst>
            <a:gd name="adj" fmla="val 10000"/>
          </a:avLst>
        </a:prstGeom>
        <a:solidFill>
          <a:schemeClr val="lt1"/>
        </a:solidFill>
        <a:ln w="12700" cap="flat" cmpd="sng" algn="ctr">
          <a:solidFill>
            <a:schemeClr val="dk1"/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 err="1"/>
            <a:t>卡顿的根本原因</a:t>
          </a:r>
          <a:endParaRPr lang="en-US" sz="1400" kern="1200" dirty="0"/>
        </a:p>
      </dsp:txBody>
      <dsp:txXfrm>
        <a:off x="2214079" y="1872636"/>
        <a:ext cx="1249842" cy="606065"/>
      </dsp:txXfrm>
    </dsp:sp>
    <dsp:sp modelId="{B2494033-62CE-1442-B1CA-1A3297DA1254}">
      <dsp:nvSpPr>
        <dsp:cNvPr id="0" name=""/>
        <dsp:cNvSpPr/>
      </dsp:nvSpPr>
      <dsp:spPr>
        <a:xfrm rot="17692822">
          <a:off x="3128224" y="1607095"/>
          <a:ext cx="1224128" cy="26630"/>
        </a:xfrm>
        <a:custGeom>
          <a:avLst/>
          <a:gdLst/>
          <a:ahLst/>
          <a:cxnLst/>
          <a:rect l="0" t="0" r="0" b="0"/>
          <a:pathLst>
            <a:path>
              <a:moveTo>
                <a:pt x="0" y="13315"/>
              </a:moveTo>
              <a:lnTo>
                <a:pt x="1224128" y="1331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709685" y="1589808"/>
        <a:ext cx="61206" cy="61206"/>
      </dsp:txXfrm>
    </dsp:sp>
    <dsp:sp modelId="{D369FA2F-5E5D-4A43-92F0-EF096BFAD0BB}">
      <dsp:nvSpPr>
        <dsp:cNvPr id="0" name=""/>
        <dsp:cNvSpPr/>
      </dsp:nvSpPr>
      <dsp:spPr>
        <a:xfrm>
          <a:off x="3997799" y="743265"/>
          <a:ext cx="1287554" cy="643777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2">
                <a:lumMod val="110000"/>
                <a:satMod val="105000"/>
                <a:tint val="67000"/>
              </a:schemeClr>
            </a:gs>
            <a:gs pos="50000">
              <a:schemeClr val="accent2">
                <a:lumMod val="105000"/>
                <a:satMod val="103000"/>
                <a:tint val="73000"/>
              </a:schemeClr>
            </a:gs>
            <a:gs pos="100000">
              <a:schemeClr val="accent2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 err="1"/>
            <a:t>界面绘制</a:t>
          </a:r>
          <a:endParaRPr lang="en-US" sz="1400" kern="1200" dirty="0"/>
        </a:p>
      </dsp:txBody>
      <dsp:txXfrm>
        <a:off x="4016655" y="762121"/>
        <a:ext cx="1249842" cy="606065"/>
      </dsp:txXfrm>
    </dsp:sp>
    <dsp:sp modelId="{729D33F8-4E3B-9243-A394-5A4093C4FABA}">
      <dsp:nvSpPr>
        <dsp:cNvPr id="0" name=""/>
        <dsp:cNvSpPr/>
      </dsp:nvSpPr>
      <dsp:spPr>
        <a:xfrm rot="18289469">
          <a:off x="5091933" y="681666"/>
          <a:ext cx="901862" cy="26630"/>
        </a:xfrm>
        <a:custGeom>
          <a:avLst/>
          <a:gdLst/>
          <a:ahLst/>
          <a:cxnLst/>
          <a:rect l="0" t="0" r="0" b="0"/>
          <a:pathLst>
            <a:path>
              <a:moveTo>
                <a:pt x="0" y="13315"/>
              </a:moveTo>
              <a:lnTo>
                <a:pt x="901862" y="1331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520317" y="672435"/>
        <a:ext cx="45093" cy="45093"/>
      </dsp:txXfrm>
    </dsp:sp>
    <dsp:sp modelId="{A53E3DC3-BAB6-8543-8ED2-0729F47BB9B6}">
      <dsp:nvSpPr>
        <dsp:cNvPr id="0" name=""/>
        <dsp:cNvSpPr/>
      </dsp:nvSpPr>
      <dsp:spPr>
        <a:xfrm>
          <a:off x="5800375" y="2921"/>
          <a:ext cx="2520000" cy="643777"/>
        </a:xfrm>
        <a:prstGeom prst="roundRect">
          <a:avLst>
            <a:gd name="adj" fmla="val 10000"/>
          </a:avLst>
        </a:prstGeom>
        <a:solidFill>
          <a:schemeClr val="lt1"/>
        </a:solidFill>
        <a:ln w="1270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 err="1"/>
            <a:t>绘制的层级深</a:t>
          </a:r>
          <a:endParaRPr lang="en-US" sz="900" kern="1200" dirty="0"/>
        </a:p>
      </dsp:txBody>
      <dsp:txXfrm>
        <a:off x="5819231" y="21777"/>
        <a:ext cx="2482288" cy="606065"/>
      </dsp:txXfrm>
    </dsp:sp>
    <dsp:sp modelId="{49AA17C3-0D90-1049-BB14-F5926D402B09}">
      <dsp:nvSpPr>
        <dsp:cNvPr id="0" name=""/>
        <dsp:cNvSpPr/>
      </dsp:nvSpPr>
      <dsp:spPr>
        <a:xfrm>
          <a:off x="5285353" y="1051838"/>
          <a:ext cx="515021" cy="26630"/>
        </a:xfrm>
        <a:custGeom>
          <a:avLst/>
          <a:gdLst/>
          <a:ahLst/>
          <a:cxnLst/>
          <a:rect l="0" t="0" r="0" b="0"/>
          <a:pathLst>
            <a:path>
              <a:moveTo>
                <a:pt x="0" y="13315"/>
              </a:moveTo>
              <a:lnTo>
                <a:pt x="515021" y="1331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529988" y="1052278"/>
        <a:ext cx="25751" cy="25751"/>
      </dsp:txXfrm>
    </dsp:sp>
    <dsp:sp modelId="{130C9C8F-D81A-8C45-9593-B7FEEBEFE6E2}">
      <dsp:nvSpPr>
        <dsp:cNvPr id="0" name=""/>
        <dsp:cNvSpPr/>
      </dsp:nvSpPr>
      <dsp:spPr>
        <a:xfrm>
          <a:off x="5800375" y="743265"/>
          <a:ext cx="2520000" cy="643777"/>
        </a:xfrm>
        <a:prstGeom prst="roundRect">
          <a:avLst>
            <a:gd name="adj" fmla="val 10000"/>
          </a:avLst>
        </a:prstGeom>
        <a:solidFill>
          <a:schemeClr val="lt1"/>
        </a:solidFill>
        <a:ln w="1270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 err="1"/>
            <a:t>页面复杂</a:t>
          </a:r>
          <a:endParaRPr lang="en-US" sz="900" kern="1200" dirty="0"/>
        </a:p>
      </dsp:txBody>
      <dsp:txXfrm>
        <a:off x="5819231" y="762121"/>
        <a:ext cx="2482288" cy="606065"/>
      </dsp:txXfrm>
    </dsp:sp>
    <dsp:sp modelId="{AE2AF6A7-C725-3849-977D-23ACD7D9C633}">
      <dsp:nvSpPr>
        <dsp:cNvPr id="0" name=""/>
        <dsp:cNvSpPr/>
      </dsp:nvSpPr>
      <dsp:spPr>
        <a:xfrm rot="3310531">
          <a:off x="5091933" y="1422009"/>
          <a:ext cx="901862" cy="26630"/>
        </a:xfrm>
        <a:custGeom>
          <a:avLst/>
          <a:gdLst/>
          <a:ahLst/>
          <a:cxnLst/>
          <a:rect l="0" t="0" r="0" b="0"/>
          <a:pathLst>
            <a:path>
              <a:moveTo>
                <a:pt x="0" y="13315"/>
              </a:moveTo>
              <a:lnTo>
                <a:pt x="901862" y="1331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520317" y="1412778"/>
        <a:ext cx="45093" cy="45093"/>
      </dsp:txXfrm>
    </dsp:sp>
    <dsp:sp modelId="{CB174D48-75B9-C14E-A843-701C82DF5C85}">
      <dsp:nvSpPr>
        <dsp:cNvPr id="0" name=""/>
        <dsp:cNvSpPr/>
      </dsp:nvSpPr>
      <dsp:spPr>
        <a:xfrm>
          <a:off x="5800375" y="1483608"/>
          <a:ext cx="2520000" cy="643777"/>
        </a:xfrm>
        <a:prstGeom prst="roundRect">
          <a:avLst>
            <a:gd name="adj" fmla="val 10000"/>
          </a:avLst>
        </a:prstGeom>
        <a:solidFill>
          <a:schemeClr val="lt1"/>
        </a:solidFill>
        <a:ln w="1270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 err="1"/>
            <a:t>刷新不合理</a:t>
          </a:r>
          <a:endParaRPr lang="en-US" sz="900" kern="1200" dirty="0"/>
        </a:p>
      </dsp:txBody>
      <dsp:txXfrm>
        <a:off x="5819231" y="1502464"/>
        <a:ext cx="2482288" cy="606065"/>
      </dsp:txXfrm>
    </dsp:sp>
    <dsp:sp modelId="{AB2B5594-781B-5E44-89B8-050C9D504C3C}">
      <dsp:nvSpPr>
        <dsp:cNvPr id="0" name=""/>
        <dsp:cNvSpPr/>
      </dsp:nvSpPr>
      <dsp:spPr>
        <a:xfrm rot="3907178">
          <a:off x="3128224" y="2717611"/>
          <a:ext cx="1224128" cy="26630"/>
        </a:xfrm>
        <a:custGeom>
          <a:avLst/>
          <a:gdLst/>
          <a:ahLst/>
          <a:cxnLst/>
          <a:rect l="0" t="0" r="0" b="0"/>
          <a:pathLst>
            <a:path>
              <a:moveTo>
                <a:pt x="0" y="13315"/>
              </a:moveTo>
              <a:lnTo>
                <a:pt x="1224128" y="1331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709685" y="2700323"/>
        <a:ext cx="61206" cy="61206"/>
      </dsp:txXfrm>
    </dsp:sp>
    <dsp:sp modelId="{86426CA9-9A6E-2148-B5CC-F85025535654}">
      <dsp:nvSpPr>
        <dsp:cNvPr id="0" name=""/>
        <dsp:cNvSpPr/>
      </dsp:nvSpPr>
      <dsp:spPr>
        <a:xfrm>
          <a:off x="3997799" y="2964295"/>
          <a:ext cx="1287554" cy="643777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6">
                <a:lumMod val="110000"/>
                <a:satMod val="105000"/>
                <a:tint val="67000"/>
              </a:schemeClr>
            </a:gs>
            <a:gs pos="50000">
              <a:schemeClr val="accent6">
                <a:lumMod val="105000"/>
                <a:satMod val="103000"/>
                <a:tint val="73000"/>
              </a:schemeClr>
            </a:gs>
            <a:gs pos="100000">
              <a:schemeClr val="accent6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1">
          <a:schemeClr val="accent6"/>
        </a:lnRef>
        <a:fillRef idx="2">
          <a:schemeClr val="accent6"/>
        </a:fillRef>
        <a:effectRef idx="1">
          <a:schemeClr val="accent6"/>
        </a:effectRef>
        <a:fontRef idx="minor">
          <a:schemeClr val="dk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 err="1"/>
            <a:t>数据处理</a:t>
          </a:r>
          <a:endParaRPr lang="en-US" sz="1400" kern="1200" dirty="0"/>
        </a:p>
      </dsp:txBody>
      <dsp:txXfrm>
        <a:off x="4016655" y="2983151"/>
        <a:ext cx="1249842" cy="606065"/>
      </dsp:txXfrm>
    </dsp:sp>
    <dsp:sp modelId="{2E8362F3-3450-5A48-87EB-E49EC3A011CF}">
      <dsp:nvSpPr>
        <dsp:cNvPr id="0" name=""/>
        <dsp:cNvSpPr/>
      </dsp:nvSpPr>
      <dsp:spPr>
        <a:xfrm rot="18289469">
          <a:off x="5091933" y="2902697"/>
          <a:ext cx="901862" cy="26630"/>
        </a:xfrm>
        <a:custGeom>
          <a:avLst/>
          <a:gdLst/>
          <a:ahLst/>
          <a:cxnLst/>
          <a:rect l="0" t="0" r="0" b="0"/>
          <a:pathLst>
            <a:path>
              <a:moveTo>
                <a:pt x="0" y="13315"/>
              </a:moveTo>
              <a:lnTo>
                <a:pt x="901862" y="1331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520317" y="2893466"/>
        <a:ext cx="45093" cy="45093"/>
      </dsp:txXfrm>
    </dsp:sp>
    <dsp:sp modelId="{8290975E-2A12-024A-A95C-5C2B9B381AF4}">
      <dsp:nvSpPr>
        <dsp:cNvPr id="0" name=""/>
        <dsp:cNvSpPr/>
      </dsp:nvSpPr>
      <dsp:spPr>
        <a:xfrm>
          <a:off x="5800375" y="2223952"/>
          <a:ext cx="2520000" cy="643777"/>
        </a:xfrm>
        <a:prstGeom prst="roundRect">
          <a:avLst>
            <a:gd name="adj" fmla="val 10000"/>
          </a:avLst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 err="1"/>
            <a:t>数据处理在UI线程</a:t>
          </a:r>
          <a:endParaRPr lang="en-US" sz="900" kern="1200" dirty="0"/>
        </a:p>
      </dsp:txBody>
      <dsp:txXfrm>
        <a:off x="5819231" y="2242808"/>
        <a:ext cx="2482288" cy="606065"/>
      </dsp:txXfrm>
    </dsp:sp>
    <dsp:sp modelId="{DA32A21E-94BF-0547-BBA4-1504D976FDBA}">
      <dsp:nvSpPr>
        <dsp:cNvPr id="0" name=""/>
        <dsp:cNvSpPr/>
      </dsp:nvSpPr>
      <dsp:spPr>
        <a:xfrm>
          <a:off x="5285353" y="3272868"/>
          <a:ext cx="515021" cy="26630"/>
        </a:xfrm>
        <a:custGeom>
          <a:avLst/>
          <a:gdLst/>
          <a:ahLst/>
          <a:cxnLst/>
          <a:rect l="0" t="0" r="0" b="0"/>
          <a:pathLst>
            <a:path>
              <a:moveTo>
                <a:pt x="0" y="13315"/>
              </a:moveTo>
              <a:lnTo>
                <a:pt x="515021" y="1331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529988" y="3273308"/>
        <a:ext cx="25751" cy="25751"/>
      </dsp:txXfrm>
    </dsp:sp>
    <dsp:sp modelId="{954A8E22-8B49-DE4A-A066-369978F032BC}">
      <dsp:nvSpPr>
        <dsp:cNvPr id="0" name=""/>
        <dsp:cNvSpPr/>
      </dsp:nvSpPr>
      <dsp:spPr>
        <a:xfrm>
          <a:off x="5800375" y="2964295"/>
          <a:ext cx="2520000" cy="643777"/>
        </a:xfrm>
        <a:prstGeom prst="roundRect">
          <a:avLst>
            <a:gd name="adj" fmla="val 10000"/>
          </a:avLst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 err="1"/>
            <a:t>数据处理占用在</a:t>
          </a:r>
          <a:r>
            <a:rPr lang="zh-CN" altLang="en-US" sz="900" kern="1200" dirty="0"/>
            <a:t> </a:t>
          </a:r>
          <a:r>
            <a:rPr lang="en-US" altLang="zh-CN" sz="900" kern="1200" dirty="0"/>
            <a:t>CPU</a:t>
          </a:r>
          <a:r>
            <a:rPr lang="zh-CN" altLang="en-US" sz="900" kern="1200" dirty="0"/>
            <a:t>高，导致主线程拿不到时间片</a:t>
          </a:r>
          <a:endParaRPr lang="en-US" sz="900" kern="1200" dirty="0"/>
        </a:p>
      </dsp:txBody>
      <dsp:txXfrm>
        <a:off x="5819231" y="2983151"/>
        <a:ext cx="2482288" cy="606065"/>
      </dsp:txXfrm>
    </dsp:sp>
    <dsp:sp modelId="{F699D01C-F6D0-5F43-AD8F-406FB599930E}">
      <dsp:nvSpPr>
        <dsp:cNvPr id="0" name=""/>
        <dsp:cNvSpPr/>
      </dsp:nvSpPr>
      <dsp:spPr>
        <a:xfrm rot="3310531">
          <a:off x="5091933" y="3643040"/>
          <a:ext cx="901862" cy="26630"/>
        </a:xfrm>
        <a:custGeom>
          <a:avLst/>
          <a:gdLst/>
          <a:ahLst/>
          <a:cxnLst/>
          <a:rect l="0" t="0" r="0" b="0"/>
          <a:pathLst>
            <a:path>
              <a:moveTo>
                <a:pt x="0" y="13315"/>
              </a:moveTo>
              <a:lnTo>
                <a:pt x="901862" y="1331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520317" y="3633809"/>
        <a:ext cx="45093" cy="45093"/>
      </dsp:txXfrm>
    </dsp:sp>
    <dsp:sp modelId="{E4327706-1301-7549-97CF-BA4DC7E839C0}">
      <dsp:nvSpPr>
        <dsp:cNvPr id="0" name=""/>
        <dsp:cNvSpPr/>
      </dsp:nvSpPr>
      <dsp:spPr>
        <a:xfrm>
          <a:off x="5800375" y="3704639"/>
          <a:ext cx="2520000" cy="643777"/>
        </a:xfrm>
        <a:prstGeom prst="roundRect">
          <a:avLst>
            <a:gd name="adj" fmla="val 10000"/>
          </a:avLst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 err="1"/>
            <a:t>内存增加导致GC频繁</a:t>
          </a:r>
          <a:r>
            <a:rPr lang="zh-CN" altLang="en-US" sz="900" kern="1200" dirty="0"/>
            <a:t>，从而引起卡顿</a:t>
          </a:r>
          <a:endParaRPr lang="en-US" sz="900" kern="1200" dirty="0"/>
        </a:p>
      </dsp:txBody>
      <dsp:txXfrm>
        <a:off x="5819231" y="3723495"/>
        <a:ext cx="2482288" cy="60606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EE6158-4A69-8D5D-496B-25E1CF80FF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EDA082-1150-23D1-8692-50FD8D117D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731919-60BE-EEBF-1C21-055E638EA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BB01B8-7A85-8B4C-9CAB-2B9D6B6CA633}" type="datetimeFigureOut">
              <a:rPr lang="en-CN" smtClean="0"/>
              <a:t>2023/6/20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8AE055-CABB-72C5-6B75-32400D176F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60CDC6-0D03-62D2-E5EE-75BEB54F7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804967-CB10-CC4C-A50D-0B5CA7E14A29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5084698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ED876A-A652-BEBE-FB7A-5FEA3EA377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F84BAC-1F2E-9DF6-2275-78B64AE8F6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29D5CD-B34F-6FA9-11D3-369AA1495B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BB01B8-7A85-8B4C-9CAB-2B9D6B6CA633}" type="datetimeFigureOut">
              <a:rPr lang="en-CN" smtClean="0"/>
              <a:t>2023/6/20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2C088E-6095-663F-2411-65C79DDEF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256B7A-BA38-E54A-0E54-B367C932D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804967-CB10-CC4C-A50D-0B5CA7E14A29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9287234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EE6AE9D-43BA-CA51-9310-8365AE340E5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6AE938-1280-6C15-AE16-16DBA7A50F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AA4D98-C3A0-F61D-D6C5-4FC3E5030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BB01B8-7A85-8B4C-9CAB-2B9D6B6CA633}" type="datetimeFigureOut">
              <a:rPr lang="en-CN" smtClean="0"/>
              <a:t>2023/6/20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074A93-DFA9-7B34-AE59-060E8A1C7A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81870D-9DF4-6407-6729-F2F6D363ED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804967-CB10-CC4C-A50D-0B5CA7E14A29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9187059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39960363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A556C-A984-4648-73B8-65C7C9132A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77AA1B-D81F-4908-E1CE-0A345A7FF6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EE4CEE-F8F0-C77A-0F4A-8DA7750655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BB01B8-7A85-8B4C-9CAB-2B9D6B6CA633}" type="datetimeFigureOut">
              <a:rPr lang="en-CN" smtClean="0"/>
              <a:t>2023/6/20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FBC228-95FF-6E8D-3506-9DB4551C09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08CE5D-AE61-656F-A59A-76901096D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804967-CB10-CC4C-A50D-0B5CA7E14A29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2106924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379884-5F1F-2FE5-9F1A-D81A67C36A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50ACC5-3E5C-C3E5-19C1-E2E1F52B06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899C35-EE87-F2B0-FFC1-6048D8D614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BB01B8-7A85-8B4C-9CAB-2B9D6B6CA633}" type="datetimeFigureOut">
              <a:rPr lang="en-CN" smtClean="0"/>
              <a:t>2023/6/20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EA3EA3-6455-720F-771D-D5F196B882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1285F6-0A61-EDC9-91F2-9656EC4A1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804967-CB10-CC4C-A50D-0B5CA7E14A29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2707828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F02C8-35DA-B498-6164-53EEC600F8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09B61B-9474-DF5F-DC3C-FE52982FB7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C49596-7B2A-268A-48E4-A44F3FCBE1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55B078-2F24-C202-80C1-28BCA83A72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BB01B8-7A85-8B4C-9CAB-2B9D6B6CA633}" type="datetimeFigureOut">
              <a:rPr lang="en-CN" smtClean="0"/>
              <a:t>2023/6/20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093BD6-43C5-7279-1A64-3964A9D291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6AD766-970A-0845-A8B4-85E07E897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804967-CB10-CC4C-A50D-0B5CA7E14A29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1861630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67BFD-E71C-D71D-A5D9-C6F25E471B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0732F3-B025-2250-DE2C-0082E1A3DD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AFE7A6-F41E-4A2B-39B0-DDF481E86F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899D8F-70AB-FF5F-C5FD-432E56034B0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C64540-85CD-3D61-2B24-22D0CAC4FD6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ADDF442-85E9-30E8-E3A2-2E16A20962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BB01B8-7A85-8B4C-9CAB-2B9D6B6CA633}" type="datetimeFigureOut">
              <a:rPr lang="en-CN" smtClean="0"/>
              <a:t>2023/6/20</a:t>
            </a:fld>
            <a:endParaRPr lang="en-C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9DFC591-6768-E169-F853-2B76FBA766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B6F59D4-BA82-5BFC-0EE2-9B58CBF28E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804967-CB10-CC4C-A50D-0B5CA7E14A29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9770981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DF03CB-62D2-5D77-A40E-FF3C9F921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AD49AC3-8229-F005-B2FB-46AAAB7004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BB01B8-7A85-8B4C-9CAB-2B9D6B6CA633}" type="datetimeFigureOut">
              <a:rPr lang="en-CN" smtClean="0"/>
              <a:t>2023/6/20</a:t>
            </a:fld>
            <a:endParaRPr lang="en-C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811579-E60E-913D-2654-E3BF7A3395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79DD75-6F44-8623-0210-60ABC296D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804967-CB10-CC4C-A50D-0B5CA7E14A29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2157001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814C3B2-7099-17EF-D1CA-0C9DD6C6F4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BB01B8-7A85-8B4C-9CAB-2B9D6B6CA633}" type="datetimeFigureOut">
              <a:rPr lang="en-CN" smtClean="0"/>
              <a:t>2023/6/20</a:t>
            </a:fld>
            <a:endParaRPr lang="en-C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635E9B8-8CBA-518C-63C9-B397601485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F0B6CF-C929-55A8-2764-E88528BF8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804967-CB10-CC4C-A50D-0B5CA7E14A29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4204685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13645-E350-4B35-4FF3-0E0475C43E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759ADA-7357-9690-20C9-B5549FD28D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E362AA-8A75-2E4A-7E55-A62BCECB9F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56CF3C-8BF6-CB35-0898-81FC9E027B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BB01B8-7A85-8B4C-9CAB-2B9D6B6CA633}" type="datetimeFigureOut">
              <a:rPr lang="en-CN" smtClean="0"/>
              <a:t>2023/6/20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B8621C-7C18-8D0C-CAA9-D74F2EE175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4D5C47-748A-138E-F7C1-C686A955B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804967-CB10-CC4C-A50D-0B5CA7E14A29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2471793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79E20-66DD-8CA7-3EB4-5CC00F44A0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D780A40-3B4F-BB8F-D4E2-95C7BDA4202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86805D-2BBE-9CF1-DC3A-C2454C5840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64D294-31D5-70FE-9AA7-00E421FFC0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BB01B8-7A85-8B4C-9CAB-2B9D6B6CA633}" type="datetimeFigureOut">
              <a:rPr lang="en-CN" smtClean="0"/>
              <a:t>2023/6/20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465E19-7BCE-BEAF-C75E-5E46978657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452AFC-568C-6B51-C0F2-0C62B949E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804967-CB10-CC4C-A50D-0B5CA7E14A29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7288925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FF9230A-FECC-5757-AF94-F9841EA04E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349EF9-6A69-FA5A-D8EA-B0EB37A1C6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F3F06E-391B-618E-F6D3-716A2C4968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BB01B8-7A85-8B4C-9CAB-2B9D6B6CA633}" type="datetimeFigureOut">
              <a:rPr lang="en-CN" smtClean="0"/>
              <a:t>2023/6/20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A2BD83-FEB4-5E17-250A-0EC7F3700B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59ABA5-7C9B-2236-F489-69C3DB8EF0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804967-CB10-CC4C-A50D-0B5CA7E14A29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335090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"/><Relationship Id="rId2" Type="http://schemas.openxmlformats.org/officeDocument/2006/relationships/image" Target="../media/image8.tif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AEB61-9016-8F31-6EE9-5E6A4889979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N" dirty="0"/>
              <a:t>绘制优化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E7FC52-AEA2-B2E3-1884-7DF6207B8ED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5108801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Double-click to edi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2" name="Double-click to edit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33" name="android_coordinate_axis.png" descr="android_coordinate_axi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1475" y="1371515"/>
            <a:ext cx="4864658" cy="505477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4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5981" y="1876825"/>
            <a:ext cx="4774593" cy="368174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O in overdraw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PO in overdraw</a:t>
            </a:r>
          </a:p>
        </p:txBody>
      </p:sp>
      <p:sp>
        <p:nvSpPr>
          <p:cNvPr id="137" name="Flattern view hierarchy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Flattern view hierarchy</a:t>
            </a:r>
          </a:p>
          <a:p>
            <a:r>
              <a:t>Remove unneeded backgrounds in layouts</a:t>
            </a:r>
          </a:p>
          <a:p>
            <a:r>
              <a:t>Reduce transparency</a:t>
            </a:r>
          </a:p>
          <a:p>
            <a:r>
              <a:t>Custom view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Debug GPU Overdraw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Debug GPU Overdraw</a:t>
            </a:r>
          </a:p>
        </p:txBody>
      </p:sp>
      <p:sp>
        <p:nvSpPr>
          <p:cNvPr id="140" name="Double-click to edit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4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4550" y="1968500"/>
            <a:ext cx="4965700" cy="2921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2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8023" y="1676574"/>
            <a:ext cx="2724504" cy="439385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Reduce transparenc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1"/>
            <a:r>
              <a:t>Reduce transparency</a:t>
            </a:r>
          </a:p>
        </p:txBody>
      </p:sp>
      <p:sp>
        <p:nvSpPr>
          <p:cNvPr id="145" name="Reduce transparent animations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Reduce transparent animations</a:t>
            </a:r>
          </a:p>
          <a:p>
            <a:r>
              <a:t>Reduce / Delay transparent ImageView</a:t>
            </a:r>
          </a:p>
          <a:p>
            <a:r>
              <a:t>Reduce transparent background</a:t>
            </a: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Custom View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Custom View</a:t>
            </a:r>
          </a:p>
        </p:txBody>
      </p:sp>
      <p:sp>
        <p:nvSpPr>
          <p:cNvPr id="148" name="Canvas.quickReject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Canvas.quickReject</a:t>
            </a:r>
          </a:p>
          <a:p>
            <a:r>
              <a:t>Canvas.clipRect</a:t>
            </a: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Double-click to edit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5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95" y="395238"/>
            <a:ext cx="12394185" cy="581418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绘制优化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 err="1"/>
              <a:t>绘制优化</a:t>
            </a:r>
            <a:endParaRPr dirty="0"/>
          </a:p>
        </p:txBody>
      </p:sp>
      <p:sp>
        <p:nvSpPr>
          <p:cNvPr id="125" name="Rul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50000"/>
              <a:buBlip>
                <a:blip r:embed="rId2"/>
              </a:buBlip>
            </a:pPr>
            <a:r>
              <a:rPr lang="en-US" dirty="0" err="1"/>
              <a:t>绘制原理</a:t>
            </a:r>
            <a:endParaRPr lang="en-US" dirty="0"/>
          </a:p>
          <a:p>
            <a:pPr>
              <a:buSzPct val="50000"/>
              <a:buBlip>
                <a:blip r:embed="rId2"/>
              </a:buBlip>
            </a:pPr>
            <a:r>
              <a:rPr lang="en-US" dirty="0" err="1"/>
              <a:t>卡顿</a:t>
            </a:r>
            <a:endParaRPr lang="en-US" dirty="0"/>
          </a:p>
          <a:p>
            <a:pPr>
              <a:buSzPct val="50000"/>
              <a:buBlip>
                <a:blip r:embed="rId2"/>
              </a:buBlip>
            </a:pPr>
            <a:r>
              <a:rPr dirty="0"/>
              <a:t>Rule</a:t>
            </a:r>
          </a:p>
          <a:p>
            <a:pPr>
              <a:buSzPct val="50000"/>
              <a:buBlip>
                <a:blip r:embed="rId2"/>
              </a:buBlip>
            </a:pPr>
            <a:r>
              <a:rPr dirty="0"/>
              <a:t>Layout</a:t>
            </a:r>
          </a:p>
          <a:p>
            <a:pPr>
              <a:buSzPct val="50000"/>
              <a:buBlip>
                <a:blip r:embed="rId3"/>
              </a:buBlip>
            </a:pPr>
            <a:r>
              <a:rPr dirty="0"/>
              <a:t>Overdraw</a:t>
            </a:r>
          </a:p>
          <a:p>
            <a:pPr>
              <a:buSzPct val="50000"/>
              <a:buBlip>
                <a:blip r:embed="rId4"/>
              </a:buBlip>
            </a:pPr>
            <a:r>
              <a:rPr dirty="0"/>
              <a:t>Startup</a:t>
            </a:r>
          </a:p>
          <a:p>
            <a:pPr>
              <a:buSzPct val="50000"/>
              <a:buBlip>
                <a:blip r:embed="rId4"/>
              </a:buBlip>
            </a:pPr>
            <a:r>
              <a:rPr dirty="0" err="1"/>
              <a:t>动画性能</a:t>
            </a:r>
            <a:endParaRPr dirty="0"/>
          </a:p>
          <a:p>
            <a:pPr>
              <a:buSzPct val="50000"/>
              <a:buBlip>
                <a:blip r:embed="rId4"/>
              </a:buBlip>
            </a:pPr>
            <a:r>
              <a:rPr dirty="0" err="1"/>
              <a:t>卡顿监控（TBD</a:t>
            </a:r>
            <a:r>
              <a:rPr dirty="0"/>
              <a:t>）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ainter’s Algorithm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Painter’s Algorithm</a:t>
            </a:r>
          </a:p>
        </p:txBody>
      </p:sp>
      <p:sp>
        <p:nvSpPr>
          <p:cNvPr id="128" name="Double-click to edit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29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8225" y="2325472"/>
            <a:ext cx="10337888" cy="262615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68C5259-5AB8-80CA-596F-F67465E6A79E}"/>
              </a:ext>
            </a:extLst>
          </p:cNvPr>
          <p:cNvSpPr/>
          <p:nvPr/>
        </p:nvSpPr>
        <p:spPr>
          <a:xfrm>
            <a:off x="4304136" y="1496290"/>
            <a:ext cx="1865747" cy="2946399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2000" dirty="0" err="1">
                <a:solidFill>
                  <a:srgbClr val="0070C0"/>
                </a:solidFill>
                <a:effectLst/>
                <a:latin typeface="Calibri" panose="020F0502020204030204" pitchFamily="34" charset="0"/>
              </a:rPr>
              <a:t>SharedClient</a:t>
            </a:r>
            <a:r>
              <a:rPr lang="en-US" sz="1800" dirty="0">
                <a:effectLst/>
                <a:latin typeface="Calibri" panose="020F0502020204030204" pitchFamily="34" charset="0"/>
              </a:rPr>
              <a:t> </a:t>
            </a:r>
            <a:endParaRPr lang="en-US" dirty="0">
              <a:effectLst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BFF09AEA-8B38-5282-825B-034761481BD3}"/>
              </a:ext>
            </a:extLst>
          </p:cNvPr>
          <p:cNvSpPr/>
          <p:nvPr/>
        </p:nvSpPr>
        <p:spPr>
          <a:xfrm>
            <a:off x="2743191" y="1856509"/>
            <a:ext cx="692728" cy="101600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N" sz="1000" dirty="0"/>
              <a:t>Surface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8BC0E9E-05DE-7F18-0EF4-054F785BCF21}"/>
              </a:ext>
            </a:extLst>
          </p:cNvPr>
          <p:cNvSpPr/>
          <p:nvPr/>
        </p:nvSpPr>
        <p:spPr>
          <a:xfrm>
            <a:off x="2743191" y="3191164"/>
            <a:ext cx="692728" cy="101600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N" sz="1000" dirty="0"/>
              <a:t>Surface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46A10B6-857A-7CD9-BB2A-D20E496AA461}"/>
              </a:ext>
            </a:extLst>
          </p:cNvPr>
          <p:cNvSpPr/>
          <p:nvPr/>
        </p:nvSpPr>
        <p:spPr>
          <a:xfrm>
            <a:off x="4546593" y="2098963"/>
            <a:ext cx="1463964" cy="53109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 err="1">
                <a:solidFill>
                  <a:schemeClr val="accent2"/>
                </a:solidFill>
                <a:effectLst/>
                <a:latin typeface="Calibri" panose="020F0502020204030204" pitchFamily="34" charset="0"/>
              </a:rPr>
              <a:t>SharedBufferStack</a:t>
            </a:r>
            <a:endParaRPr lang="en-CN" sz="3200" dirty="0">
              <a:solidFill>
                <a:schemeClr val="accent2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64CD9B-8298-2336-B76A-79F6A0141805}"/>
              </a:ext>
            </a:extLst>
          </p:cNvPr>
          <p:cNvSpPr/>
          <p:nvPr/>
        </p:nvSpPr>
        <p:spPr>
          <a:xfrm>
            <a:off x="4463464" y="3435925"/>
            <a:ext cx="1463964" cy="53109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 err="1">
                <a:solidFill>
                  <a:schemeClr val="accent2"/>
                </a:solidFill>
                <a:effectLst/>
                <a:latin typeface="Calibri" panose="020F0502020204030204" pitchFamily="34" charset="0"/>
              </a:rPr>
              <a:t>SharedBufferStack</a:t>
            </a:r>
            <a:endParaRPr lang="en-CN" sz="3200" dirty="0">
              <a:solidFill>
                <a:schemeClr val="accent2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F0F14F8-1401-B877-BE2A-596698204F96}"/>
              </a:ext>
            </a:extLst>
          </p:cNvPr>
          <p:cNvSpPr/>
          <p:nvPr/>
        </p:nvSpPr>
        <p:spPr>
          <a:xfrm>
            <a:off x="7389086" y="1487054"/>
            <a:ext cx="1537854" cy="294639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N" dirty="0"/>
              <a:t>SurfaceFliger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6AA828F-5156-894C-BA48-FC0244DD7C65}"/>
              </a:ext>
            </a:extLst>
          </p:cNvPr>
          <p:cNvSpPr/>
          <p:nvPr/>
        </p:nvSpPr>
        <p:spPr>
          <a:xfrm>
            <a:off x="10016832" y="1487054"/>
            <a:ext cx="1537854" cy="29463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N" dirty="0"/>
              <a:t>屏幕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76B4D59-B2CB-FD17-5147-27BFFF4442A5}"/>
              </a:ext>
            </a:extLst>
          </p:cNvPr>
          <p:cNvCxnSpPr>
            <a:cxnSpLocks/>
            <a:stCxn id="8" idx="3"/>
            <a:endCxn id="10" idx="1"/>
          </p:cNvCxnSpPr>
          <p:nvPr/>
        </p:nvCxnSpPr>
        <p:spPr>
          <a:xfrm>
            <a:off x="3435919" y="2364509"/>
            <a:ext cx="11106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7FFD69E-3F13-5BC7-42C5-677B0B6F97B7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>
            <a:off x="3435919" y="3699164"/>
            <a:ext cx="1027545" cy="23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602FB7D-9E8E-65FE-9D38-C39BADEC1490}"/>
              </a:ext>
            </a:extLst>
          </p:cNvPr>
          <p:cNvCxnSpPr>
            <a:cxnSpLocks/>
            <a:stCxn id="12" idx="3"/>
            <a:endCxn id="16" idx="1"/>
          </p:cNvCxnSpPr>
          <p:nvPr/>
        </p:nvCxnSpPr>
        <p:spPr>
          <a:xfrm flipV="1">
            <a:off x="6169883" y="2960254"/>
            <a:ext cx="1219203" cy="92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1316D39-E137-E78B-9928-A2DA1DE803CF}"/>
              </a:ext>
            </a:extLst>
          </p:cNvPr>
          <p:cNvCxnSpPr>
            <a:stCxn id="16" idx="3"/>
            <a:endCxn id="23" idx="1"/>
          </p:cNvCxnSpPr>
          <p:nvPr/>
        </p:nvCxnSpPr>
        <p:spPr>
          <a:xfrm>
            <a:off x="8926940" y="2960254"/>
            <a:ext cx="10898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61BCDDC1-760F-5BBA-3A1B-200FE8871CC5}"/>
              </a:ext>
            </a:extLst>
          </p:cNvPr>
          <p:cNvSpPr/>
          <p:nvPr/>
        </p:nvSpPr>
        <p:spPr>
          <a:xfrm>
            <a:off x="698496" y="1717964"/>
            <a:ext cx="1537854" cy="294639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800" dirty="0">
                <a:effectLst/>
              </a:rPr>
              <a:t>一个 </a:t>
            </a:r>
            <a:r>
              <a:rPr lang="en-US" sz="1800" dirty="0">
                <a:effectLst/>
                <a:latin typeface="Calibri" panose="020F0502020204030204" pitchFamily="34" charset="0"/>
              </a:rPr>
              <a:t>Android </a:t>
            </a:r>
            <a:r>
              <a:rPr lang="zh-CN" altLang="en-US" sz="1800" dirty="0">
                <a:effectLst/>
              </a:rPr>
              <a:t>应用程序 </a:t>
            </a:r>
            <a:endParaRPr lang="zh-CN" altLang="en-US" dirty="0">
              <a:effectLst/>
            </a:endParaRP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049026DF-8DB9-B0B6-1E99-4E95C1872C32}"/>
              </a:ext>
            </a:extLst>
          </p:cNvPr>
          <p:cNvCxnSpPr>
            <a:stCxn id="38" idx="3"/>
            <a:endCxn id="8" idx="1"/>
          </p:cNvCxnSpPr>
          <p:nvPr/>
        </p:nvCxnSpPr>
        <p:spPr>
          <a:xfrm flipV="1">
            <a:off x="2236350" y="2364509"/>
            <a:ext cx="506841" cy="8266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004C4518-524B-A5F8-30E7-A1351614C826}"/>
              </a:ext>
            </a:extLst>
          </p:cNvPr>
          <p:cNvCxnSpPr>
            <a:endCxn id="9" idx="1"/>
          </p:cNvCxnSpPr>
          <p:nvPr/>
        </p:nvCxnSpPr>
        <p:spPr>
          <a:xfrm>
            <a:off x="2277913" y="3191163"/>
            <a:ext cx="465278" cy="5080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0662AF0E-17EB-9C03-07B4-36AA6B640E20}"/>
              </a:ext>
            </a:extLst>
          </p:cNvPr>
          <p:cNvSpPr txBox="1"/>
          <p:nvPr/>
        </p:nvSpPr>
        <p:spPr>
          <a:xfrm>
            <a:off x="683491" y="757382"/>
            <a:ext cx="2685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Android </a:t>
            </a:r>
            <a:r>
              <a:rPr lang="zh-CN" alt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系统显示原理</a:t>
            </a:r>
            <a:endParaRPr lang="zh-CN" altLang="en-US" b="0" dirty="0">
              <a:solidFill>
                <a:srgbClr val="3B3B3B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656997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B4786F0-2A36-EFE6-EB4B-CE1D1594268B}"/>
              </a:ext>
            </a:extLst>
          </p:cNvPr>
          <p:cNvSpPr/>
          <p:nvPr/>
        </p:nvSpPr>
        <p:spPr>
          <a:xfrm>
            <a:off x="5227781" y="1962662"/>
            <a:ext cx="1579419" cy="2343726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200" dirty="0" err="1">
                <a:solidFill>
                  <a:srgbClr val="0070C0"/>
                </a:solidFill>
                <a:effectLst/>
                <a:latin typeface="Calibri" panose="020F0502020204030204" pitchFamily="34" charset="0"/>
              </a:rPr>
              <a:t>SurfaceFlinger</a:t>
            </a:r>
            <a:r>
              <a:rPr lang="en-US" sz="1800" dirty="0">
                <a:effectLst/>
                <a:latin typeface="Calibri" panose="020F0502020204030204" pitchFamily="34" charset="0"/>
              </a:rPr>
              <a:t> </a:t>
            </a:r>
          </a:p>
          <a:p>
            <a:pPr algn="ctr"/>
            <a:endParaRPr lang="en-CN" dirty="0"/>
          </a:p>
        </p:txBody>
      </p:sp>
      <p:pic>
        <p:nvPicPr>
          <p:cNvPr id="5" name="Picture 4" descr="A diagram of a layout&#10;&#10;Description automatically generated with low confidence">
            <a:extLst>
              <a:ext uri="{FF2B5EF4-FFF2-40B4-BE49-F238E27FC236}">
                <a16:creationId xmlns:a16="http://schemas.microsoft.com/office/drawing/2014/main" id="{93FE6007-E00B-6D56-4FEF-7405889BDC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423" t="3838" r="10157" b="3637"/>
          <a:stretch/>
        </p:blipFill>
        <p:spPr>
          <a:xfrm>
            <a:off x="3103413" y="2272140"/>
            <a:ext cx="1145309" cy="211512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C800A11-88D1-07E2-1F13-BA3917284382}"/>
              </a:ext>
            </a:extLst>
          </p:cNvPr>
          <p:cNvSpPr txBox="1"/>
          <p:nvPr/>
        </p:nvSpPr>
        <p:spPr>
          <a:xfrm>
            <a:off x="535709" y="674255"/>
            <a:ext cx="3147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Android </a:t>
            </a:r>
            <a:r>
              <a:rPr lang="zh-CN" alt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系统显示整体</a:t>
            </a:r>
            <a:r>
              <a:rPr lang="zh-CN" altLang="en-US" b="1" dirty="0">
                <a:solidFill>
                  <a:srgbClr val="800000"/>
                </a:solidFill>
                <a:latin typeface="Menlo" panose="020B0609030804020204" pitchFamily="49" charset="0"/>
              </a:rPr>
              <a:t>流程</a:t>
            </a:r>
            <a:endParaRPr lang="zh-CN" altLang="en-US" b="0" dirty="0">
              <a:solidFill>
                <a:srgbClr val="3B3B3B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5B40D4A-A2D2-8B58-FFBE-40E92B740AD6}"/>
              </a:ext>
            </a:extLst>
          </p:cNvPr>
          <p:cNvSpPr/>
          <p:nvPr/>
        </p:nvSpPr>
        <p:spPr>
          <a:xfrm>
            <a:off x="5458692" y="2951012"/>
            <a:ext cx="1145309" cy="75738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N" sz="1400" dirty="0">
                <a:solidFill>
                  <a:schemeClr val="accent2"/>
                </a:solidFill>
              </a:rPr>
              <a:t>缓冲区</a:t>
            </a:r>
            <a:r>
              <a:rPr lang="en-US" sz="1400" dirty="0" err="1">
                <a:solidFill>
                  <a:schemeClr val="accent2"/>
                </a:solidFill>
                <a:effectLst/>
                <a:latin typeface="Calibri" panose="020F0502020204030204" pitchFamily="34" charset="0"/>
              </a:rPr>
              <a:t>SharedClient</a:t>
            </a:r>
            <a:r>
              <a:rPr lang="en-US" sz="1400" dirty="0">
                <a:solidFill>
                  <a:schemeClr val="accent2"/>
                </a:solidFill>
                <a:effectLst/>
                <a:latin typeface="Calibri" panose="020F0502020204030204" pitchFamily="34" charset="0"/>
              </a:rPr>
              <a:t> </a:t>
            </a:r>
            <a:endParaRPr lang="en-US" sz="1400" dirty="0">
              <a:solidFill>
                <a:schemeClr val="accent2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00FBF5-DADB-ED8B-3CFE-E2353BF6172F}"/>
              </a:ext>
            </a:extLst>
          </p:cNvPr>
          <p:cNvSpPr/>
          <p:nvPr/>
        </p:nvSpPr>
        <p:spPr>
          <a:xfrm>
            <a:off x="8266544" y="1953426"/>
            <a:ext cx="1348508" cy="241537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latin typeface="Calibri" panose="020F0502020204030204" pitchFamily="34" charset="0"/>
              </a:rPr>
              <a:t>屏幕</a:t>
            </a:r>
            <a:r>
              <a:rPr lang="en-US" sz="1400" dirty="0">
                <a:effectLst/>
                <a:latin typeface="Calibri" panose="020F0502020204030204" pitchFamily="34" charset="0"/>
              </a:rPr>
              <a:t> </a:t>
            </a:r>
          </a:p>
          <a:p>
            <a:pPr algn="ctr"/>
            <a:endParaRPr lang="en-CN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94E840F-5575-CA9A-7DF6-1F91E282A7DC}"/>
              </a:ext>
            </a:extLst>
          </p:cNvPr>
          <p:cNvSpPr txBox="1"/>
          <p:nvPr/>
        </p:nvSpPr>
        <p:spPr>
          <a:xfrm>
            <a:off x="3211037" y="1768760"/>
            <a:ext cx="930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800" dirty="0">
                <a:effectLst/>
              </a:rPr>
              <a:t>应用层 </a:t>
            </a:r>
            <a:endParaRPr lang="zh-CN" altLang="en-US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69BEB24-BA2D-7CB1-5CCC-DC82A2105501}"/>
              </a:ext>
            </a:extLst>
          </p:cNvPr>
          <p:cNvCxnSpPr>
            <a:cxnSpLocks/>
            <a:stCxn id="5" idx="3"/>
            <a:endCxn id="8" idx="1"/>
          </p:cNvCxnSpPr>
          <p:nvPr/>
        </p:nvCxnSpPr>
        <p:spPr>
          <a:xfrm flipV="1">
            <a:off x="4248722" y="3329703"/>
            <a:ext cx="120997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E7B24D9-024B-62C7-63E3-AFCD50E8BA23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>
            <a:off x="6807200" y="3134525"/>
            <a:ext cx="1459344" cy="265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7485306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3D3C6F-AC1C-F268-025A-CAEC1932A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卡顿场景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727B4CE-FA74-87FF-F35A-0D8820789ED0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311899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3D3C6F-AC1C-F268-025A-CAEC1932A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卡顿原因</a:t>
            </a: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1ED1E2D8-C5DE-84B7-1948-A3CE1DC6BB13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82606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B4306A-7514-38CB-B6F8-6C4EFD77C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Rule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75CC87-0887-78F0-2173-7CAFDA1E90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 not block the UI thread</a:t>
            </a:r>
          </a:p>
          <a:p>
            <a:r>
              <a:rPr lang="en-US" dirty="0"/>
              <a:t>Do not access the Android UI toolkit from outside the UI thread</a:t>
            </a:r>
          </a:p>
        </p:txBody>
      </p:sp>
    </p:spTree>
    <p:extLst>
      <p:ext uri="{BB962C8B-B14F-4D97-AF65-F5344CB8AC3E}">
        <p14:creationId xmlns:p14="http://schemas.microsoft.com/office/powerpoint/2010/main" val="40367959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E4E07-9FB5-1F5A-D9E0-929CB3365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性能分析工具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BF564F-D5AE-69E7-3EF6-7217610B1A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Hierarchy Viewer</a:t>
            </a:r>
            <a:r>
              <a:rPr lang="zh-CN" altLang="en-US" dirty="0"/>
              <a:t> 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Android Lint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TraceView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Systrace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Debug GPU overview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Profile GPU Rendering</a:t>
            </a:r>
          </a:p>
          <a:p>
            <a:pPr>
              <a:buFont typeface="Wingdings" pitchFamily="2" charset="2"/>
              <a:buChar char="ü"/>
            </a:pPr>
            <a:r>
              <a:rPr lang="en-US" dirty="0"/>
              <a:t>Hierarchy Viewer</a:t>
            </a:r>
          </a:p>
          <a:p>
            <a:pPr>
              <a:buFont typeface="Wingdings" pitchFamily="2" charset="2"/>
              <a:buChar char="ü"/>
            </a:pPr>
            <a:r>
              <a:rPr lang="en-US" dirty="0"/>
              <a:t>Android Lint</a:t>
            </a:r>
          </a:p>
        </p:txBody>
      </p:sp>
    </p:spTree>
    <p:extLst>
      <p:ext uri="{BB962C8B-B14F-4D97-AF65-F5344CB8AC3E}">
        <p14:creationId xmlns:p14="http://schemas.microsoft.com/office/powerpoint/2010/main" val="25464063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261</TotalTime>
  <Words>160</Words>
  <Application>Microsoft Macintosh PowerPoint</Application>
  <PresentationFormat>Widescreen</PresentationFormat>
  <Paragraphs>75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Calibri</vt:lpstr>
      <vt:lpstr>Calibri Light</vt:lpstr>
      <vt:lpstr>Menlo</vt:lpstr>
      <vt:lpstr>Wingdings</vt:lpstr>
      <vt:lpstr>Office Theme</vt:lpstr>
      <vt:lpstr>绘制优化</vt:lpstr>
      <vt:lpstr>绘制优化</vt:lpstr>
      <vt:lpstr>Painter’s Algorithm</vt:lpstr>
      <vt:lpstr>PowerPoint Presentation</vt:lpstr>
      <vt:lpstr>PowerPoint Presentation</vt:lpstr>
      <vt:lpstr>卡顿场景</vt:lpstr>
      <vt:lpstr>卡顿原因</vt:lpstr>
      <vt:lpstr>Rule</vt:lpstr>
      <vt:lpstr>性能分析工具</vt:lpstr>
      <vt:lpstr>PowerPoint Presentation</vt:lpstr>
      <vt:lpstr>PO in overdraw</vt:lpstr>
      <vt:lpstr>Debug GPU Overdraw</vt:lpstr>
      <vt:lpstr>Reduce transparency</vt:lpstr>
      <vt:lpstr>Custom View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绘制优化</dc:title>
  <dc:creator>kf</dc:creator>
  <cp:lastModifiedBy>kf</cp:lastModifiedBy>
  <cp:revision>30</cp:revision>
  <dcterms:created xsi:type="dcterms:W3CDTF">2023-06-20T08:55:20Z</dcterms:created>
  <dcterms:modified xsi:type="dcterms:W3CDTF">2023-06-20T13:20:19Z</dcterms:modified>
</cp:coreProperties>
</file>